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906000" cy="6858000" type="A4"/>
  <p:notesSz cx="6858000" cy="9144000"/>
  <p:defaultTextStyle>
    <a:lvl1pPr>
      <a:lnSpc>
        <a:spcPct val="90000"/>
      </a:lnSpc>
      <a:defRPr sz="1000" spc="-39">
        <a:latin typeface="+mn-lt"/>
        <a:ea typeface="+mn-ea"/>
        <a:cs typeface="+mn-cs"/>
        <a:sym typeface="Helvetica"/>
      </a:defRPr>
    </a:lvl1pPr>
    <a:lvl2pPr indent="457200">
      <a:lnSpc>
        <a:spcPct val="90000"/>
      </a:lnSpc>
      <a:defRPr sz="1000" spc="-39">
        <a:latin typeface="+mn-lt"/>
        <a:ea typeface="+mn-ea"/>
        <a:cs typeface="+mn-cs"/>
        <a:sym typeface="Helvetica"/>
      </a:defRPr>
    </a:lvl2pPr>
    <a:lvl3pPr indent="914400">
      <a:lnSpc>
        <a:spcPct val="90000"/>
      </a:lnSpc>
      <a:defRPr sz="1000" spc="-39">
        <a:latin typeface="+mn-lt"/>
        <a:ea typeface="+mn-ea"/>
        <a:cs typeface="+mn-cs"/>
        <a:sym typeface="Helvetica"/>
      </a:defRPr>
    </a:lvl3pPr>
    <a:lvl4pPr indent="1371600">
      <a:lnSpc>
        <a:spcPct val="90000"/>
      </a:lnSpc>
      <a:defRPr sz="1000" spc="-39">
        <a:latin typeface="+mn-lt"/>
        <a:ea typeface="+mn-ea"/>
        <a:cs typeface="+mn-cs"/>
        <a:sym typeface="Helvetica"/>
      </a:defRPr>
    </a:lvl4pPr>
    <a:lvl5pPr indent="1828800">
      <a:lnSpc>
        <a:spcPct val="90000"/>
      </a:lnSpc>
      <a:defRPr sz="1000" spc="-39">
        <a:latin typeface="+mn-lt"/>
        <a:ea typeface="+mn-ea"/>
        <a:cs typeface="+mn-cs"/>
        <a:sym typeface="Helvetica"/>
      </a:defRPr>
    </a:lvl5pPr>
    <a:lvl6pPr indent="2286000">
      <a:lnSpc>
        <a:spcPct val="90000"/>
      </a:lnSpc>
      <a:defRPr sz="1000" spc="-39">
        <a:latin typeface="+mn-lt"/>
        <a:ea typeface="+mn-ea"/>
        <a:cs typeface="+mn-cs"/>
        <a:sym typeface="Helvetica"/>
      </a:defRPr>
    </a:lvl6pPr>
    <a:lvl7pPr indent="2743200">
      <a:lnSpc>
        <a:spcPct val="90000"/>
      </a:lnSpc>
      <a:defRPr sz="1000" spc="-39">
        <a:latin typeface="+mn-lt"/>
        <a:ea typeface="+mn-ea"/>
        <a:cs typeface="+mn-cs"/>
        <a:sym typeface="Helvetica"/>
      </a:defRPr>
    </a:lvl7pPr>
    <a:lvl8pPr indent="3200400">
      <a:lnSpc>
        <a:spcPct val="90000"/>
      </a:lnSpc>
      <a:defRPr sz="1000" spc="-39">
        <a:latin typeface="+mn-lt"/>
        <a:ea typeface="+mn-ea"/>
        <a:cs typeface="+mn-cs"/>
        <a:sym typeface="Helvetica"/>
      </a:defRPr>
    </a:lvl8pPr>
    <a:lvl9pPr indent="3657600">
      <a:lnSpc>
        <a:spcPct val="90000"/>
      </a:lnSpc>
      <a:defRPr sz="1000" spc="-39">
        <a:latin typeface="+mn-lt"/>
        <a:ea typeface="+mn-ea"/>
        <a:cs typeface="+mn-cs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3F9"/>
          </a:solidFill>
        </a:fill>
      </a:tcStyle>
    </a:wholeTbl>
    <a:band2H>
      <a:tcTxStyle/>
      <a:tcStyle>
        <a:tcBdr/>
        <a:fill>
          <a:solidFill>
            <a:srgbClr val="E6F2FC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Row>
  </a:tblStyle>
  <a:tblStyle styleId="{C7B018BB-80A7-4F77-B60F-C8B233D01FF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Row>
  </a:tblStyle>
  <a:tblStyle styleId="{33BA23B1-9221-436E-865A-0063620EA4FD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1168" y="-11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7" name="Shape 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77087656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Титульный слайд">
    <p:bg>
      <p:bgPr>
        <a:solidFill>
          <a:srgbClr val="ECF0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asted-image.pdf"/>
          <p:cNvPicPr/>
          <p:nvPr/>
        </p:nvPicPr>
        <p:blipFill>
          <a:blip r:embed="rId2">
            <a:extLst/>
          </a:blip>
          <a:srcRect l="68795"/>
          <a:stretch>
            <a:fillRect/>
          </a:stretch>
        </p:blipFill>
        <p:spPr>
          <a:xfrm>
            <a:off x="6200638" y="0"/>
            <a:ext cx="3801291" cy="685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jpg"/>
          <p:cNvPicPr/>
          <p:nvPr/>
        </p:nvPicPr>
        <p:blipFill>
          <a:blip r:embed="rId4">
            <a:extLst/>
          </a:blip>
          <a:srcRect l="3726" r="16151"/>
          <a:stretch>
            <a:fillRect/>
          </a:stretch>
        </p:blipFill>
        <p:spPr>
          <a:xfrm rot="10800000" flipH="1">
            <a:off x="-4567" y="-51473"/>
            <a:ext cx="9915134" cy="6960946"/>
          </a:xfrm>
          <a:prstGeom prst="rect">
            <a:avLst/>
          </a:prstGeom>
          <a:ln w="12700">
            <a:round/>
          </a:ln>
        </p:spPr>
      </p:pic>
      <p:sp>
        <p:nvSpPr>
          <p:cNvPr id="3" name="Shape 3"/>
          <p:cNvSpPr/>
          <p:nvPr/>
        </p:nvSpPr>
        <p:spPr>
          <a:xfrm>
            <a:off x="197695" y="6416957"/>
            <a:ext cx="66603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00000"/>
              </a:lnSpc>
              <a:defRPr sz="900" spc="-36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 spc="0"/>
            </a:pPr>
            <a:r>
              <a:rPr sz="900" spc="-36"/>
              <a:t>powered by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913394" y="6491233"/>
            <a:ext cx="817630" cy="107990"/>
            <a:chOff x="0" y="0"/>
            <a:chExt cx="817628" cy="107988"/>
          </a:xfrm>
        </p:grpSpPr>
        <p:sp>
          <p:nvSpPr>
            <p:cNvPr id="4" name="Shape 4"/>
            <p:cNvSpPr/>
            <p:nvPr/>
          </p:nvSpPr>
          <p:spPr>
            <a:xfrm>
              <a:off x="0" y="7713"/>
              <a:ext cx="817629" cy="92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75" y="148"/>
                  </a:moveTo>
                  <a:lnTo>
                    <a:pt x="6456" y="9176"/>
                  </a:lnTo>
                  <a:lnTo>
                    <a:pt x="5834" y="148"/>
                  </a:lnTo>
                  <a:lnTo>
                    <a:pt x="5275" y="148"/>
                  </a:lnTo>
                  <a:lnTo>
                    <a:pt x="5275" y="21452"/>
                  </a:lnTo>
                  <a:lnTo>
                    <a:pt x="5785" y="21452"/>
                  </a:lnTo>
                  <a:lnTo>
                    <a:pt x="5785" y="7651"/>
                  </a:lnTo>
                  <a:lnTo>
                    <a:pt x="6377" y="15769"/>
                  </a:lnTo>
                  <a:lnTo>
                    <a:pt x="6521" y="15769"/>
                  </a:lnTo>
                  <a:lnTo>
                    <a:pt x="7121" y="7553"/>
                  </a:lnTo>
                  <a:lnTo>
                    <a:pt x="7121" y="21452"/>
                  </a:lnTo>
                  <a:lnTo>
                    <a:pt x="7636" y="21452"/>
                  </a:lnTo>
                  <a:lnTo>
                    <a:pt x="7636" y="148"/>
                  </a:lnTo>
                  <a:lnTo>
                    <a:pt x="7075" y="148"/>
                  </a:lnTo>
                  <a:close/>
                  <a:moveTo>
                    <a:pt x="1543" y="21452"/>
                  </a:moveTo>
                  <a:lnTo>
                    <a:pt x="2064" y="21452"/>
                  </a:lnTo>
                  <a:lnTo>
                    <a:pt x="1527" y="10111"/>
                  </a:lnTo>
                  <a:lnTo>
                    <a:pt x="1996" y="148"/>
                  </a:lnTo>
                  <a:lnTo>
                    <a:pt x="1478" y="148"/>
                  </a:lnTo>
                  <a:lnTo>
                    <a:pt x="1099" y="8143"/>
                  </a:lnTo>
                  <a:lnTo>
                    <a:pt x="521" y="8143"/>
                  </a:lnTo>
                  <a:lnTo>
                    <a:pt x="521" y="148"/>
                  </a:lnTo>
                  <a:lnTo>
                    <a:pt x="0" y="148"/>
                  </a:lnTo>
                  <a:lnTo>
                    <a:pt x="0" y="21452"/>
                  </a:lnTo>
                  <a:lnTo>
                    <a:pt x="521" y="21452"/>
                  </a:lnTo>
                  <a:lnTo>
                    <a:pt x="521" y="12227"/>
                  </a:lnTo>
                  <a:lnTo>
                    <a:pt x="1107" y="12227"/>
                  </a:lnTo>
                  <a:lnTo>
                    <a:pt x="1543" y="21452"/>
                  </a:lnTo>
                  <a:close/>
                  <a:moveTo>
                    <a:pt x="18176" y="148"/>
                  </a:moveTo>
                  <a:lnTo>
                    <a:pt x="18732" y="148"/>
                  </a:lnTo>
                  <a:lnTo>
                    <a:pt x="19168" y="14589"/>
                  </a:lnTo>
                  <a:lnTo>
                    <a:pt x="19673" y="98"/>
                  </a:lnTo>
                  <a:lnTo>
                    <a:pt x="20117" y="98"/>
                  </a:lnTo>
                  <a:lnTo>
                    <a:pt x="20621" y="14589"/>
                  </a:lnTo>
                  <a:lnTo>
                    <a:pt x="21057" y="148"/>
                  </a:lnTo>
                  <a:lnTo>
                    <a:pt x="21600" y="148"/>
                  </a:lnTo>
                  <a:lnTo>
                    <a:pt x="20848" y="21600"/>
                  </a:lnTo>
                  <a:lnTo>
                    <a:pt x="20395" y="21600"/>
                  </a:lnTo>
                  <a:lnTo>
                    <a:pt x="19888" y="7676"/>
                  </a:lnTo>
                  <a:lnTo>
                    <a:pt x="19381" y="21600"/>
                  </a:lnTo>
                  <a:lnTo>
                    <a:pt x="18928" y="21600"/>
                  </a:lnTo>
                  <a:lnTo>
                    <a:pt x="18176" y="148"/>
                  </a:lnTo>
                  <a:close/>
                  <a:moveTo>
                    <a:pt x="13339" y="148"/>
                  </a:moveTo>
                  <a:lnTo>
                    <a:pt x="13860" y="148"/>
                  </a:lnTo>
                  <a:lnTo>
                    <a:pt x="13860" y="17196"/>
                  </a:lnTo>
                  <a:lnTo>
                    <a:pt x="15035" y="17196"/>
                  </a:lnTo>
                  <a:lnTo>
                    <a:pt x="15035" y="21452"/>
                  </a:lnTo>
                  <a:lnTo>
                    <a:pt x="13339" y="21452"/>
                  </a:lnTo>
                  <a:lnTo>
                    <a:pt x="13339" y="148"/>
                  </a:lnTo>
                  <a:close/>
                  <a:moveTo>
                    <a:pt x="10995" y="148"/>
                  </a:moveTo>
                  <a:lnTo>
                    <a:pt x="12792" y="148"/>
                  </a:lnTo>
                  <a:lnTo>
                    <a:pt x="12792" y="4428"/>
                  </a:lnTo>
                  <a:lnTo>
                    <a:pt x="11513" y="4428"/>
                  </a:lnTo>
                  <a:lnTo>
                    <a:pt x="11513" y="8955"/>
                  </a:lnTo>
                  <a:lnTo>
                    <a:pt x="12563" y="8955"/>
                  </a:lnTo>
                  <a:lnTo>
                    <a:pt x="12563" y="13211"/>
                  </a:lnTo>
                  <a:lnTo>
                    <a:pt x="11513" y="13211"/>
                  </a:lnTo>
                  <a:lnTo>
                    <a:pt x="11513" y="21452"/>
                  </a:lnTo>
                  <a:lnTo>
                    <a:pt x="10995" y="21452"/>
                  </a:lnTo>
                  <a:lnTo>
                    <a:pt x="10995" y="148"/>
                  </a:lnTo>
                  <a:close/>
                  <a:moveTo>
                    <a:pt x="9629" y="12547"/>
                  </a:moveTo>
                  <a:lnTo>
                    <a:pt x="9316" y="5634"/>
                  </a:lnTo>
                  <a:lnTo>
                    <a:pt x="9002" y="12547"/>
                  </a:lnTo>
                  <a:lnTo>
                    <a:pt x="9629" y="12547"/>
                  </a:lnTo>
                  <a:close/>
                  <a:moveTo>
                    <a:pt x="9081" y="0"/>
                  </a:moveTo>
                  <a:lnTo>
                    <a:pt x="9561" y="0"/>
                  </a:lnTo>
                  <a:lnTo>
                    <a:pt x="10572" y="21452"/>
                  </a:lnTo>
                  <a:lnTo>
                    <a:pt x="10030" y="21452"/>
                  </a:lnTo>
                  <a:lnTo>
                    <a:pt x="9814" y="16680"/>
                  </a:lnTo>
                  <a:lnTo>
                    <a:pt x="8817" y="16680"/>
                  </a:lnTo>
                  <a:lnTo>
                    <a:pt x="8599" y="21452"/>
                  </a:lnTo>
                  <a:lnTo>
                    <a:pt x="8070" y="21452"/>
                  </a:lnTo>
                  <a:lnTo>
                    <a:pt x="9081" y="0"/>
                  </a:lnTo>
                  <a:close/>
                  <a:moveTo>
                    <a:pt x="3896" y="12547"/>
                  </a:moveTo>
                  <a:lnTo>
                    <a:pt x="3582" y="5634"/>
                  </a:lnTo>
                  <a:lnTo>
                    <a:pt x="3269" y="12547"/>
                  </a:lnTo>
                  <a:lnTo>
                    <a:pt x="3896" y="12547"/>
                  </a:lnTo>
                  <a:close/>
                  <a:moveTo>
                    <a:pt x="3351" y="0"/>
                  </a:moveTo>
                  <a:lnTo>
                    <a:pt x="3830" y="0"/>
                  </a:lnTo>
                  <a:lnTo>
                    <a:pt x="4842" y="21452"/>
                  </a:lnTo>
                  <a:lnTo>
                    <a:pt x="4299" y="21452"/>
                  </a:lnTo>
                  <a:lnTo>
                    <a:pt x="4081" y="16680"/>
                  </a:lnTo>
                  <a:lnTo>
                    <a:pt x="3083" y="16680"/>
                  </a:lnTo>
                  <a:lnTo>
                    <a:pt x="2868" y="21452"/>
                  </a:lnTo>
                  <a:lnTo>
                    <a:pt x="2339" y="21452"/>
                  </a:lnTo>
                  <a:lnTo>
                    <a:pt x="3351" y="0"/>
                  </a:lnTo>
                  <a:close/>
                </a:path>
              </a:pathLst>
            </a:custGeom>
            <a:solidFill>
              <a:srgbClr val="4D4D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lnSpc>
                  <a:spcPct val="100000"/>
                </a:lnSpc>
                <a:defRPr sz="1800" spc="0"/>
              </a:pPr>
              <a:endParaRPr/>
            </a:p>
          </p:txBody>
        </p:sp>
        <p:sp>
          <p:nvSpPr>
            <p:cNvPr id="5" name="Shape 5"/>
            <p:cNvSpPr/>
            <p:nvPr/>
          </p:nvSpPr>
          <p:spPr>
            <a:xfrm>
              <a:off x="573973" y="0"/>
              <a:ext cx="109804" cy="107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212" y="10107"/>
                  </a:moveTo>
                  <a:cubicBezTo>
                    <a:pt x="10212" y="9960"/>
                    <a:pt x="10071" y="9896"/>
                    <a:pt x="9949" y="9896"/>
                  </a:cubicBezTo>
                  <a:cubicBezTo>
                    <a:pt x="9888" y="9896"/>
                    <a:pt x="9807" y="9918"/>
                    <a:pt x="9767" y="9960"/>
                  </a:cubicBezTo>
                  <a:cubicBezTo>
                    <a:pt x="8997" y="10443"/>
                    <a:pt x="8085" y="10611"/>
                    <a:pt x="7214" y="10401"/>
                  </a:cubicBezTo>
                  <a:cubicBezTo>
                    <a:pt x="6910" y="10338"/>
                    <a:pt x="6707" y="10023"/>
                    <a:pt x="6788" y="9707"/>
                  </a:cubicBezTo>
                  <a:cubicBezTo>
                    <a:pt x="6849" y="9392"/>
                    <a:pt x="7173" y="9182"/>
                    <a:pt x="7457" y="9245"/>
                  </a:cubicBezTo>
                  <a:cubicBezTo>
                    <a:pt x="8044" y="9392"/>
                    <a:pt x="8652" y="9287"/>
                    <a:pt x="9159" y="8951"/>
                  </a:cubicBezTo>
                  <a:cubicBezTo>
                    <a:pt x="9848" y="8489"/>
                    <a:pt x="10212" y="7921"/>
                    <a:pt x="10212" y="7270"/>
                  </a:cubicBezTo>
                  <a:cubicBezTo>
                    <a:pt x="10212" y="6409"/>
                    <a:pt x="10192" y="3614"/>
                    <a:pt x="10192" y="3614"/>
                  </a:cubicBezTo>
                  <a:cubicBezTo>
                    <a:pt x="10192" y="1618"/>
                    <a:pt x="8632" y="0"/>
                    <a:pt x="6687" y="0"/>
                  </a:cubicBezTo>
                  <a:cubicBezTo>
                    <a:pt x="4336" y="0"/>
                    <a:pt x="3202" y="1492"/>
                    <a:pt x="3141" y="2879"/>
                  </a:cubicBezTo>
                  <a:cubicBezTo>
                    <a:pt x="3100" y="4034"/>
                    <a:pt x="3465" y="4833"/>
                    <a:pt x="4235" y="5337"/>
                  </a:cubicBezTo>
                  <a:cubicBezTo>
                    <a:pt x="4721" y="5673"/>
                    <a:pt x="5329" y="5778"/>
                    <a:pt x="5917" y="5631"/>
                  </a:cubicBezTo>
                  <a:cubicBezTo>
                    <a:pt x="6221" y="5568"/>
                    <a:pt x="6525" y="5778"/>
                    <a:pt x="6585" y="6093"/>
                  </a:cubicBezTo>
                  <a:cubicBezTo>
                    <a:pt x="6626" y="6240"/>
                    <a:pt x="6606" y="6409"/>
                    <a:pt x="6525" y="6535"/>
                  </a:cubicBezTo>
                  <a:cubicBezTo>
                    <a:pt x="6444" y="6661"/>
                    <a:pt x="6302" y="6766"/>
                    <a:pt x="6160" y="6787"/>
                  </a:cubicBezTo>
                  <a:cubicBezTo>
                    <a:pt x="5289" y="6997"/>
                    <a:pt x="4377" y="6829"/>
                    <a:pt x="3607" y="6346"/>
                  </a:cubicBezTo>
                  <a:cubicBezTo>
                    <a:pt x="3505" y="6261"/>
                    <a:pt x="3384" y="6177"/>
                    <a:pt x="3242" y="6072"/>
                  </a:cubicBezTo>
                  <a:cubicBezTo>
                    <a:pt x="2817" y="5736"/>
                    <a:pt x="2209" y="5274"/>
                    <a:pt x="1702" y="5274"/>
                  </a:cubicBezTo>
                  <a:cubicBezTo>
                    <a:pt x="1479" y="5274"/>
                    <a:pt x="1317" y="5337"/>
                    <a:pt x="1155" y="5505"/>
                  </a:cubicBezTo>
                  <a:cubicBezTo>
                    <a:pt x="405" y="6219"/>
                    <a:pt x="0" y="7165"/>
                    <a:pt x="0" y="8195"/>
                  </a:cubicBezTo>
                  <a:cubicBezTo>
                    <a:pt x="0" y="9350"/>
                    <a:pt x="263" y="9960"/>
                    <a:pt x="790" y="9960"/>
                  </a:cubicBezTo>
                  <a:cubicBezTo>
                    <a:pt x="912" y="9960"/>
                    <a:pt x="1054" y="9918"/>
                    <a:pt x="1216" y="9854"/>
                  </a:cubicBezTo>
                  <a:cubicBezTo>
                    <a:pt x="1641" y="9686"/>
                    <a:pt x="2087" y="9602"/>
                    <a:pt x="2513" y="9602"/>
                  </a:cubicBezTo>
                  <a:cubicBezTo>
                    <a:pt x="2675" y="9602"/>
                    <a:pt x="2817" y="9665"/>
                    <a:pt x="2938" y="9791"/>
                  </a:cubicBezTo>
                  <a:cubicBezTo>
                    <a:pt x="3039" y="9896"/>
                    <a:pt x="3100" y="10044"/>
                    <a:pt x="3100" y="10212"/>
                  </a:cubicBezTo>
                  <a:cubicBezTo>
                    <a:pt x="3100" y="10527"/>
                    <a:pt x="2837" y="10800"/>
                    <a:pt x="2533" y="10800"/>
                  </a:cubicBezTo>
                  <a:lnTo>
                    <a:pt x="2513" y="10800"/>
                  </a:lnTo>
                  <a:cubicBezTo>
                    <a:pt x="1135" y="10800"/>
                    <a:pt x="41" y="11956"/>
                    <a:pt x="20" y="13342"/>
                  </a:cubicBezTo>
                  <a:cubicBezTo>
                    <a:pt x="20" y="13384"/>
                    <a:pt x="20" y="13426"/>
                    <a:pt x="20" y="13447"/>
                  </a:cubicBezTo>
                  <a:cubicBezTo>
                    <a:pt x="61" y="15128"/>
                    <a:pt x="1236" y="16557"/>
                    <a:pt x="2837" y="16893"/>
                  </a:cubicBezTo>
                  <a:cubicBezTo>
                    <a:pt x="3060" y="16368"/>
                    <a:pt x="3404" y="15864"/>
                    <a:pt x="3789" y="15507"/>
                  </a:cubicBezTo>
                  <a:cubicBezTo>
                    <a:pt x="4235" y="15107"/>
                    <a:pt x="4032" y="14624"/>
                    <a:pt x="3971" y="14477"/>
                  </a:cubicBezTo>
                  <a:cubicBezTo>
                    <a:pt x="3890" y="14330"/>
                    <a:pt x="3830" y="14225"/>
                    <a:pt x="3728" y="14120"/>
                  </a:cubicBezTo>
                  <a:cubicBezTo>
                    <a:pt x="3526" y="13889"/>
                    <a:pt x="3546" y="13511"/>
                    <a:pt x="3789" y="13279"/>
                  </a:cubicBezTo>
                  <a:cubicBezTo>
                    <a:pt x="4012" y="13090"/>
                    <a:pt x="4377" y="13111"/>
                    <a:pt x="4579" y="13342"/>
                  </a:cubicBezTo>
                  <a:cubicBezTo>
                    <a:pt x="4863" y="13658"/>
                    <a:pt x="5066" y="14015"/>
                    <a:pt x="5167" y="14414"/>
                  </a:cubicBezTo>
                  <a:cubicBezTo>
                    <a:pt x="5228" y="14603"/>
                    <a:pt x="5289" y="14603"/>
                    <a:pt x="5329" y="14603"/>
                  </a:cubicBezTo>
                  <a:cubicBezTo>
                    <a:pt x="5370" y="14603"/>
                    <a:pt x="5410" y="14582"/>
                    <a:pt x="5491" y="14561"/>
                  </a:cubicBezTo>
                  <a:cubicBezTo>
                    <a:pt x="5836" y="14456"/>
                    <a:pt x="6241" y="14435"/>
                    <a:pt x="6687" y="14456"/>
                  </a:cubicBezTo>
                  <a:cubicBezTo>
                    <a:pt x="6829" y="14456"/>
                    <a:pt x="6970" y="14540"/>
                    <a:pt x="7072" y="14645"/>
                  </a:cubicBezTo>
                  <a:cubicBezTo>
                    <a:pt x="7173" y="14771"/>
                    <a:pt x="7234" y="14918"/>
                    <a:pt x="7214" y="15086"/>
                  </a:cubicBezTo>
                  <a:cubicBezTo>
                    <a:pt x="7193" y="15402"/>
                    <a:pt x="6950" y="15633"/>
                    <a:pt x="6646" y="15633"/>
                  </a:cubicBezTo>
                  <a:lnTo>
                    <a:pt x="6606" y="15633"/>
                  </a:lnTo>
                  <a:cubicBezTo>
                    <a:pt x="6545" y="15633"/>
                    <a:pt x="6484" y="15633"/>
                    <a:pt x="6444" y="15633"/>
                  </a:cubicBezTo>
                  <a:cubicBezTo>
                    <a:pt x="5755" y="15633"/>
                    <a:pt x="5086" y="15885"/>
                    <a:pt x="4579" y="16368"/>
                  </a:cubicBezTo>
                  <a:cubicBezTo>
                    <a:pt x="4032" y="16872"/>
                    <a:pt x="3688" y="17566"/>
                    <a:pt x="3647" y="18364"/>
                  </a:cubicBezTo>
                  <a:cubicBezTo>
                    <a:pt x="3586" y="19268"/>
                    <a:pt x="3830" y="20045"/>
                    <a:pt x="4356" y="20633"/>
                  </a:cubicBezTo>
                  <a:cubicBezTo>
                    <a:pt x="4924" y="21264"/>
                    <a:pt x="5775" y="21600"/>
                    <a:pt x="6747" y="21600"/>
                  </a:cubicBezTo>
                  <a:cubicBezTo>
                    <a:pt x="7680" y="21600"/>
                    <a:pt x="8551" y="21222"/>
                    <a:pt x="9220" y="20549"/>
                  </a:cubicBezTo>
                  <a:cubicBezTo>
                    <a:pt x="9888" y="19856"/>
                    <a:pt x="10233" y="18953"/>
                    <a:pt x="10233" y="17965"/>
                  </a:cubicBezTo>
                  <a:cubicBezTo>
                    <a:pt x="10233" y="17965"/>
                    <a:pt x="10212" y="10443"/>
                    <a:pt x="10212" y="10107"/>
                  </a:cubicBezTo>
                  <a:close/>
                  <a:moveTo>
                    <a:pt x="17993" y="15275"/>
                  </a:moveTo>
                  <a:cubicBezTo>
                    <a:pt x="17244" y="14771"/>
                    <a:pt x="16311" y="14603"/>
                    <a:pt x="15440" y="14813"/>
                  </a:cubicBezTo>
                  <a:cubicBezTo>
                    <a:pt x="15136" y="14876"/>
                    <a:pt x="14934" y="15212"/>
                    <a:pt x="15015" y="15528"/>
                  </a:cubicBezTo>
                  <a:cubicBezTo>
                    <a:pt x="15075" y="15801"/>
                    <a:pt x="15298" y="15990"/>
                    <a:pt x="15562" y="15990"/>
                  </a:cubicBezTo>
                  <a:cubicBezTo>
                    <a:pt x="15602" y="15990"/>
                    <a:pt x="15663" y="15969"/>
                    <a:pt x="15704" y="15969"/>
                  </a:cubicBezTo>
                  <a:cubicBezTo>
                    <a:pt x="16271" y="15843"/>
                    <a:pt x="16879" y="15948"/>
                    <a:pt x="17385" y="16263"/>
                  </a:cubicBezTo>
                  <a:cubicBezTo>
                    <a:pt x="18155" y="16767"/>
                    <a:pt x="18500" y="17587"/>
                    <a:pt x="18459" y="18742"/>
                  </a:cubicBezTo>
                  <a:cubicBezTo>
                    <a:pt x="18398" y="20129"/>
                    <a:pt x="17284" y="21600"/>
                    <a:pt x="14913" y="21600"/>
                  </a:cubicBezTo>
                  <a:cubicBezTo>
                    <a:pt x="12988" y="21600"/>
                    <a:pt x="11408" y="19982"/>
                    <a:pt x="11408" y="17986"/>
                  </a:cubicBezTo>
                  <a:cubicBezTo>
                    <a:pt x="11408" y="17986"/>
                    <a:pt x="11388" y="15212"/>
                    <a:pt x="11388" y="14351"/>
                  </a:cubicBezTo>
                  <a:cubicBezTo>
                    <a:pt x="11388" y="13679"/>
                    <a:pt x="11752" y="13111"/>
                    <a:pt x="12462" y="12649"/>
                  </a:cubicBezTo>
                  <a:cubicBezTo>
                    <a:pt x="12806" y="12418"/>
                    <a:pt x="13232" y="12292"/>
                    <a:pt x="13657" y="12292"/>
                  </a:cubicBezTo>
                  <a:cubicBezTo>
                    <a:pt x="13819" y="12292"/>
                    <a:pt x="13981" y="12313"/>
                    <a:pt x="14143" y="12355"/>
                  </a:cubicBezTo>
                  <a:cubicBezTo>
                    <a:pt x="14447" y="12418"/>
                    <a:pt x="14751" y="12229"/>
                    <a:pt x="14832" y="11914"/>
                  </a:cubicBezTo>
                  <a:cubicBezTo>
                    <a:pt x="14893" y="11598"/>
                    <a:pt x="14711" y="11262"/>
                    <a:pt x="14386" y="11199"/>
                  </a:cubicBezTo>
                  <a:cubicBezTo>
                    <a:pt x="13515" y="10989"/>
                    <a:pt x="12603" y="11157"/>
                    <a:pt x="11854" y="11661"/>
                  </a:cubicBezTo>
                  <a:cubicBezTo>
                    <a:pt x="11732" y="11725"/>
                    <a:pt x="11550" y="11725"/>
                    <a:pt x="11469" y="11661"/>
                  </a:cubicBezTo>
                  <a:cubicBezTo>
                    <a:pt x="11408" y="11619"/>
                    <a:pt x="11388" y="11556"/>
                    <a:pt x="11388" y="11493"/>
                  </a:cubicBezTo>
                  <a:cubicBezTo>
                    <a:pt x="11388" y="11178"/>
                    <a:pt x="11367" y="3635"/>
                    <a:pt x="11367" y="3635"/>
                  </a:cubicBezTo>
                  <a:cubicBezTo>
                    <a:pt x="11367" y="2668"/>
                    <a:pt x="11732" y="1744"/>
                    <a:pt x="12380" y="1072"/>
                  </a:cubicBezTo>
                  <a:cubicBezTo>
                    <a:pt x="13049" y="378"/>
                    <a:pt x="13920" y="0"/>
                    <a:pt x="14853" y="0"/>
                  </a:cubicBezTo>
                  <a:cubicBezTo>
                    <a:pt x="15845" y="0"/>
                    <a:pt x="16696" y="357"/>
                    <a:pt x="17264" y="988"/>
                  </a:cubicBezTo>
                  <a:cubicBezTo>
                    <a:pt x="17770" y="1555"/>
                    <a:pt x="18034" y="2353"/>
                    <a:pt x="17973" y="3257"/>
                  </a:cubicBezTo>
                  <a:cubicBezTo>
                    <a:pt x="17912" y="4034"/>
                    <a:pt x="17588" y="4749"/>
                    <a:pt x="17021" y="5253"/>
                  </a:cubicBezTo>
                  <a:cubicBezTo>
                    <a:pt x="16514" y="5715"/>
                    <a:pt x="15845" y="5988"/>
                    <a:pt x="15177" y="5988"/>
                  </a:cubicBezTo>
                  <a:cubicBezTo>
                    <a:pt x="15116" y="5988"/>
                    <a:pt x="15055" y="5967"/>
                    <a:pt x="14994" y="5967"/>
                  </a:cubicBezTo>
                  <a:lnTo>
                    <a:pt x="14974" y="5967"/>
                  </a:lnTo>
                  <a:cubicBezTo>
                    <a:pt x="14670" y="5967"/>
                    <a:pt x="14407" y="6219"/>
                    <a:pt x="14386" y="6535"/>
                  </a:cubicBezTo>
                  <a:cubicBezTo>
                    <a:pt x="14366" y="6850"/>
                    <a:pt x="14609" y="7144"/>
                    <a:pt x="14934" y="7165"/>
                  </a:cubicBezTo>
                  <a:cubicBezTo>
                    <a:pt x="15015" y="7165"/>
                    <a:pt x="15096" y="7165"/>
                    <a:pt x="15177" y="7165"/>
                  </a:cubicBezTo>
                  <a:cubicBezTo>
                    <a:pt x="15521" y="7165"/>
                    <a:pt x="15825" y="7123"/>
                    <a:pt x="16109" y="7039"/>
                  </a:cubicBezTo>
                  <a:cubicBezTo>
                    <a:pt x="16190" y="7018"/>
                    <a:pt x="16230" y="7018"/>
                    <a:pt x="16271" y="7018"/>
                  </a:cubicBezTo>
                  <a:cubicBezTo>
                    <a:pt x="16332" y="7018"/>
                    <a:pt x="16372" y="7018"/>
                    <a:pt x="16433" y="7207"/>
                  </a:cubicBezTo>
                  <a:cubicBezTo>
                    <a:pt x="16555" y="7585"/>
                    <a:pt x="16737" y="7942"/>
                    <a:pt x="17021" y="8258"/>
                  </a:cubicBezTo>
                  <a:cubicBezTo>
                    <a:pt x="17223" y="8510"/>
                    <a:pt x="17608" y="8531"/>
                    <a:pt x="17831" y="8321"/>
                  </a:cubicBezTo>
                  <a:cubicBezTo>
                    <a:pt x="18054" y="8111"/>
                    <a:pt x="18074" y="7732"/>
                    <a:pt x="17872" y="7480"/>
                  </a:cubicBezTo>
                  <a:cubicBezTo>
                    <a:pt x="17791" y="7375"/>
                    <a:pt x="17710" y="7270"/>
                    <a:pt x="17649" y="7123"/>
                  </a:cubicBezTo>
                  <a:cubicBezTo>
                    <a:pt x="17568" y="6997"/>
                    <a:pt x="17365" y="6514"/>
                    <a:pt x="17831" y="6093"/>
                  </a:cubicBezTo>
                  <a:cubicBezTo>
                    <a:pt x="18196" y="5757"/>
                    <a:pt x="18561" y="5232"/>
                    <a:pt x="18783" y="4728"/>
                  </a:cubicBezTo>
                  <a:cubicBezTo>
                    <a:pt x="20364" y="5043"/>
                    <a:pt x="21539" y="6472"/>
                    <a:pt x="21580" y="8153"/>
                  </a:cubicBezTo>
                  <a:cubicBezTo>
                    <a:pt x="21580" y="8195"/>
                    <a:pt x="21580" y="8237"/>
                    <a:pt x="21580" y="8258"/>
                  </a:cubicBezTo>
                  <a:cubicBezTo>
                    <a:pt x="21580" y="9665"/>
                    <a:pt x="20465" y="10800"/>
                    <a:pt x="19108" y="10821"/>
                  </a:cubicBezTo>
                  <a:lnTo>
                    <a:pt x="19087" y="10821"/>
                  </a:lnTo>
                  <a:cubicBezTo>
                    <a:pt x="18763" y="10821"/>
                    <a:pt x="18500" y="11073"/>
                    <a:pt x="18500" y="11409"/>
                  </a:cubicBezTo>
                  <a:cubicBezTo>
                    <a:pt x="18500" y="11556"/>
                    <a:pt x="18561" y="11704"/>
                    <a:pt x="18682" y="11830"/>
                  </a:cubicBezTo>
                  <a:cubicBezTo>
                    <a:pt x="18783" y="11935"/>
                    <a:pt x="18925" y="11998"/>
                    <a:pt x="19087" y="11998"/>
                  </a:cubicBezTo>
                  <a:cubicBezTo>
                    <a:pt x="19533" y="11998"/>
                    <a:pt x="19959" y="11914"/>
                    <a:pt x="20405" y="11746"/>
                  </a:cubicBezTo>
                  <a:cubicBezTo>
                    <a:pt x="20546" y="11682"/>
                    <a:pt x="20688" y="11661"/>
                    <a:pt x="20810" y="11661"/>
                  </a:cubicBezTo>
                  <a:cubicBezTo>
                    <a:pt x="21337" y="11661"/>
                    <a:pt x="21600" y="12250"/>
                    <a:pt x="21600" y="13405"/>
                  </a:cubicBezTo>
                  <a:cubicBezTo>
                    <a:pt x="21600" y="14435"/>
                    <a:pt x="21195" y="15402"/>
                    <a:pt x="20445" y="16116"/>
                  </a:cubicBezTo>
                  <a:cubicBezTo>
                    <a:pt x="20303" y="16263"/>
                    <a:pt x="20121" y="16326"/>
                    <a:pt x="19918" y="16326"/>
                  </a:cubicBezTo>
                  <a:cubicBezTo>
                    <a:pt x="19391" y="16326"/>
                    <a:pt x="18804" y="15885"/>
                    <a:pt x="18358" y="15549"/>
                  </a:cubicBezTo>
                  <a:cubicBezTo>
                    <a:pt x="18236" y="15444"/>
                    <a:pt x="18095" y="15339"/>
                    <a:pt x="17993" y="15275"/>
                  </a:cubicBezTo>
                  <a:close/>
                </a:path>
              </a:pathLst>
            </a:custGeom>
            <a:solidFill>
              <a:srgbClr val="5AA8D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lnSpc>
                  <a:spcPct val="100000"/>
                </a:lnSpc>
                <a:defRPr sz="1800" spc="0"/>
              </a:pPr>
              <a:endParaRPr/>
            </a:p>
          </p:txBody>
        </p:sp>
      </p:grpSp>
      <p:sp>
        <p:nvSpPr>
          <p:cNvPr id="7" name="Shape 7"/>
          <p:cNvSpPr/>
          <p:nvPr/>
        </p:nvSpPr>
        <p:spPr>
          <a:xfrm>
            <a:off x="7984175" y="202613"/>
            <a:ext cx="1335597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r">
              <a:lnSpc>
                <a:spcPct val="100000"/>
              </a:lnSpc>
              <a:defRPr sz="1500" b="1" spc="-59">
                <a:solidFill>
                  <a:srgbClr val="054D7E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500" b="1" spc="-59">
                <a:solidFill>
                  <a:srgbClr val="054D7E"/>
                </a:solidFill>
              </a:rPr>
              <a:t>Company logo</a:t>
            </a:r>
          </a:p>
        </p:txBody>
      </p:sp>
      <p:grpSp>
        <p:nvGrpSpPr>
          <p:cNvPr id="10" name="Group 10"/>
          <p:cNvGrpSpPr/>
          <p:nvPr/>
        </p:nvGrpSpPr>
        <p:grpSpPr>
          <a:xfrm>
            <a:off x="9323051" y="120945"/>
            <a:ext cx="503310" cy="503309"/>
            <a:chOff x="0" y="19931"/>
            <a:chExt cx="503308" cy="503308"/>
          </a:xfrm>
        </p:grpSpPr>
        <p:sp>
          <p:nvSpPr>
            <p:cNvPr id="8" name="Shape 8"/>
            <p:cNvSpPr/>
            <p:nvPr/>
          </p:nvSpPr>
          <p:spPr>
            <a:xfrm>
              <a:off x="76166" y="76246"/>
              <a:ext cx="363560" cy="363560"/>
            </a:xfrm>
            <a:prstGeom prst="roundRect">
              <a:avLst>
                <a:gd name="adj" fmla="val 15000"/>
              </a:avLst>
            </a:pr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00000"/>
                </a:lnSpc>
                <a:defRPr sz="1800" spc="0"/>
              </a:pPr>
              <a:endParaRPr/>
            </a:p>
          </p:txBody>
        </p:sp>
        <p:sp>
          <p:nvSpPr>
            <p:cNvPr id="9" name="Shape 9"/>
            <p:cNvSpPr/>
            <p:nvPr/>
          </p:nvSpPr>
          <p:spPr>
            <a:xfrm rot="2700000">
              <a:off x="212423" y="-45077"/>
              <a:ext cx="78463" cy="63332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3F4F9"/>
                </a:gs>
                <a:gs pos="100000">
                  <a:srgbClr val="E1E2E4"/>
                </a:gs>
              </a:gsLst>
              <a:lin ang="162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00000"/>
                </a:lnSpc>
                <a:defRPr sz="1800" spc="0"/>
              </a:pPr>
              <a:endParaRPr/>
            </a:p>
          </p:txBody>
        </p:sp>
      </p:grpSp>
      <p:sp>
        <p:nvSpPr>
          <p:cNvPr id="11" name="Shape 11"/>
          <p:cNvSpPr>
            <a:spLocks noGrp="1"/>
          </p:cNvSpPr>
          <p:nvPr>
            <p:ph type="sldNum" sz="quarter" idx="2"/>
          </p:nvPr>
        </p:nvSpPr>
        <p:spPr>
          <a:xfrm>
            <a:off x="9376110" y="6469027"/>
            <a:ext cx="397193" cy="15240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>
            <a:spAutoFit/>
          </a:bodyPr>
          <a:lstStyle>
            <a:lvl1pPr algn="ctr">
              <a:lnSpc>
                <a:spcPct val="100000"/>
              </a:lnSpc>
              <a:defRPr b="1" spc="0"/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xmlns:p14="http://schemas.microsoft.com/office/powerpoint/2010/main" spd="med"/>
  <p:txStyles>
    <p:titleStyle>
      <a:lvl1pPr algn="ctr">
        <a:defRPr sz="4400">
          <a:latin typeface="+mn-lt"/>
          <a:ea typeface="+mn-ea"/>
          <a:cs typeface="+mn-cs"/>
          <a:sym typeface="Helvetica"/>
        </a:defRPr>
      </a:lvl1pPr>
      <a:lvl2pPr algn="ctr">
        <a:defRPr sz="4400">
          <a:latin typeface="+mn-lt"/>
          <a:ea typeface="+mn-ea"/>
          <a:cs typeface="+mn-cs"/>
          <a:sym typeface="Helvetica"/>
        </a:defRPr>
      </a:lvl2pPr>
      <a:lvl3pPr algn="ctr">
        <a:defRPr sz="4400">
          <a:latin typeface="+mn-lt"/>
          <a:ea typeface="+mn-ea"/>
          <a:cs typeface="+mn-cs"/>
          <a:sym typeface="Helvetica"/>
        </a:defRPr>
      </a:lvl3pPr>
      <a:lvl4pPr algn="ctr">
        <a:defRPr sz="4400">
          <a:latin typeface="+mn-lt"/>
          <a:ea typeface="+mn-ea"/>
          <a:cs typeface="+mn-cs"/>
          <a:sym typeface="Helvetica"/>
        </a:defRPr>
      </a:lvl4pPr>
      <a:lvl5pPr algn="ctr">
        <a:defRPr sz="4400">
          <a:latin typeface="+mn-lt"/>
          <a:ea typeface="+mn-ea"/>
          <a:cs typeface="+mn-cs"/>
          <a:sym typeface="Helvetica"/>
        </a:defRPr>
      </a:lvl5pPr>
      <a:lvl6pPr algn="ctr">
        <a:defRPr sz="4400">
          <a:latin typeface="+mn-lt"/>
          <a:ea typeface="+mn-ea"/>
          <a:cs typeface="+mn-cs"/>
          <a:sym typeface="Helvetica"/>
        </a:defRPr>
      </a:lvl6pPr>
      <a:lvl7pPr algn="ctr">
        <a:defRPr sz="4400">
          <a:latin typeface="+mn-lt"/>
          <a:ea typeface="+mn-ea"/>
          <a:cs typeface="+mn-cs"/>
          <a:sym typeface="Helvetica"/>
        </a:defRPr>
      </a:lvl7pPr>
      <a:lvl8pPr algn="ctr">
        <a:defRPr sz="4400">
          <a:latin typeface="+mn-lt"/>
          <a:ea typeface="+mn-ea"/>
          <a:cs typeface="+mn-cs"/>
          <a:sym typeface="Helvetica"/>
        </a:defRPr>
      </a:lvl8pPr>
      <a:lvl9pPr algn="ctr">
        <a:defRPr sz="4400">
          <a:latin typeface="+mn-lt"/>
          <a:ea typeface="+mn-ea"/>
          <a:cs typeface="+mn-cs"/>
          <a:sym typeface="Helvetica"/>
        </a:defRPr>
      </a:lvl9pPr>
    </p:titleStyle>
    <p:bodyStyle>
      <a:lvl1pPr>
        <a:spcBef>
          <a:spcPts val="400"/>
        </a:spcBef>
        <a:defRPr sz="2000" b="1">
          <a:latin typeface="+mn-lt"/>
          <a:ea typeface="+mn-ea"/>
          <a:cs typeface="+mn-cs"/>
          <a:sym typeface="Helvetica"/>
        </a:defRPr>
      </a:lvl1pPr>
      <a:lvl2pPr marL="661307" indent="-204107">
        <a:spcBef>
          <a:spcPts val="400"/>
        </a:spcBef>
        <a:buSzPct val="100000"/>
        <a:buChar char="–"/>
        <a:defRPr sz="2000" b="1">
          <a:latin typeface="+mn-lt"/>
          <a:ea typeface="+mn-ea"/>
          <a:cs typeface="+mn-cs"/>
          <a:sym typeface="Helvetica"/>
        </a:defRPr>
      </a:lvl2pPr>
      <a:lvl3pPr marL="1104900" indent="-190500">
        <a:spcBef>
          <a:spcPts val="400"/>
        </a:spcBef>
        <a:buSzPct val="100000"/>
        <a:buChar char="•"/>
        <a:defRPr sz="2000" b="1">
          <a:latin typeface="+mn-lt"/>
          <a:ea typeface="+mn-ea"/>
          <a:cs typeface="+mn-cs"/>
          <a:sym typeface="Helvetica"/>
        </a:defRPr>
      </a:lvl3pPr>
      <a:lvl4pPr marL="1600200" indent="-228600">
        <a:spcBef>
          <a:spcPts val="400"/>
        </a:spcBef>
        <a:buSzPct val="100000"/>
        <a:buChar char="–"/>
        <a:defRPr sz="2000" b="1">
          <a:latin typeface="+mn-lt"/>
          <a:ea typeface="+mn-ea"/>
          <a:cs typeface="+mn-cs"/>
          <a:sym typeface="Helvetica"/>
        </a:defRPr>
      </a:lvl4pPr>
      <a:lvl5pPr marL="2057400" indent="-228600">
        <a:spcBef>
          <a:spcPts val="400"/>
        </a:spcBef>
        <a:buSzPct val="100000"/>
        <a:buChar char="»"/>
        <a:defRPr sz="2000" b="1">
          <a:latin typeface="+mn-lt"/>
          <a:ea typeface="+mn-ea"/>
          <a:cs typeface="+mn-cs"/>
          <a:sym typeface="Helvetica"/>
        </a:defRPr>
      </a:lvl5pPr>
      <a:lvl6pPr marL="2514600" indent="-228600">
        <a:spcBef>
          <a:spcPts val="400"/>
        </a:spcBef>
        <a:buSzPct val="100000"/>
        <a:buChar char="•"/>
        <a:defRPr sz="2000" b="1">
          <a:latin typeface="+mn-lt"/>
          <a:ea typeface="+mn-ea"/>
          <a:cs typeface="+mn-cs"/>
          <a:sym typeface="Helvetica"/>
        </a:defRPr>
      </a:lvl6pPr>
      <a:lvl7pPr marL="2971800" indent="-228600">
        <a:spcBef>
          <a:spcPts val="400"/>
        </a:spcBef>
        <a:buSzPct val="100000"/>
        <a:buChar char="•"/>
        <a:defRPr sz="2000" b="1">
          <a:latin typeface="+mn-lt"/>
          <a:ea typeface="+mn-ea"/>
          <a:cs typeface="+mn-cs"/>
          <a:sym typeface="Helvetica"/>
        </a:defRPr>
      </a:lvl7pPr>
      <a:lvl8pPr marL="3429000" indent="-228600">
        <a:spcBef>
          <a:spcPts val="400"/>
        </a:spcBef>
        <a:buSzPct val="100000"/>
        <a:buChar char="•"/>
        <a:defRPr sz="2000" b="1">
          <a:latin typeface="+mn-lt"/>
          <a:ea typeface="+mn-ea"/>
          <a:cs typeface="+mn-cs"/>
          <a:sym typeface="Helvetica"/>
        </a:defRPr>
      </a:lvl8pPr>
      <a:lvl9pPr marL="3886200" indent="-228600">
        <a:spcBef>
          <a:spcPts val="400"/>
        </a:spcBef>
        <a:buSzPct val="100000"/>
        <a:buChar char="•"/>
        <a:defRPr sz="2000" b="1">
          <a:latin typeface="+mn-lt"/>
          <a:ea typeface="+mn-ea"/>
          <a:cs typeface="+mn-cs"/>
          <a:sym typeface="Helvetica"/>
        </a:defRPr>
      </a:lvl9pPr>
    </p:bodyStyle>
    <p:otherStyle>
      <a:lvl1pPr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1pPr>
      <a:lvl2pPr indent="4572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2pPr>
      <a:lvl3pPr indent="9144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3pPr>
      <a:lvl4pPr indent="13716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4pPr>
      <a:lvl5pPr indent="18288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5pPr>
      <a:lvl6pPr indent="22860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6pPr>
      <a:lvl7pPr indent="27432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7pPr>
      <a:lvl8pPr indent="32004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8pPr>
      <a:lvl9pPr indent="36576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563738" y="4869511"/>
            <a:ext cx="9663377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85000"/>
              </a:lnSpc>
              <a:defRPr sz="2300" b="1" spc="-91"/>
            </a:lvl1pPr>
          </a:lstStyle>
          <a:p>
            <a:pPr lvl="0">
              <a:defRPr sz="1800" b="0" spc="0"/>
            </a:pPr>
            <a:r>
              <a:rPr sz="2300" b="1" spc="-91"/>
              <a:t>NAME OF THE SERVICE</a:t>
            </a:r>
          </a:p>
        </p:txBody>
      </p:sp>
      <p:sp>
        <p:nvSpPr>
          <p:cNvPr id="20" name="Shape 20"/>
          <p:cNvSpPr/>
          <p:nvPr/>
        </p:nvSpPr>
        <p:spPr>
          <a:xfrm>
            <a:off x="567916" y="5264483"/>
            <a:ext cx="2523491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5000"/>
              </a:lnSpc>
              <a:defRPr sz="1500" spc="-59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 spc="0"/>
            </a:pPr>
            <a:r>
              <a:rPr sz="1500" spc="-59"/>
              <a:t>Model of project management*</a:t>
            </a:r>
          </a:p>
        </p:txBody>
      </p:sp>
      <p:sp>
        <p:nvSpPr>
          <p:cNvPr id="21" name="Shape 21"/>
          <p:cNvSpPr/>
          <p:nvPr/>
        </p:nvSpPr>
        <p:spPr>
          <a:xfrm>
            <a:off x="8198511" y="6417063"/>
            <a:ext cx="1399922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00000"/>
              </a:lnSpc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 spc="0"/>
            </a:pPr>
            <a:r>
              <a:rPr sz="1000" spc="-39"/>
              <a:t>* After closing of the deal</a:t>
            </a:r>
          </a:p>
        </p:txBody>
      </p:sp>
      <p:grpSp>
        <p:nvGrpSpPr>
          <p:cNvPr id="26" name="Group 26"/>
          <p:cNvGrpSpPr/>
          <p:nvPr/>
        </p:nvGrpSpPr>
        <p:grpSpPr>
          <a:xfrm>
            <a:off x="1637471" y="2622201"/>
            <a:ext cx="3487054" cy="1450125"/>
            <a:chOff x="589435" y="0"/>
            <a:chExt cx="3487052" cy="1450123"/>
          </a:xfrm>
        </p:grpSpPr>
        <p:sp>
          <p:nvSpPr>
            <p:cNvPr id="22" name="Shape 22"/>
            <p:cNvSpPr/>
            <p:nvPr/>
          </p:nvSpPr>
          <p:spPr>
            <a:xfrm>
              <a:off x="589435" y="327780"/>
              <a:ext cx="2074470" cy="459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r">
                <a:lnSpc>
                  <a:spcPct val="100000"/>
                </a:lnSpc>
                <a:defRPr sz="2400" b="1" spc="-96">
                  <a:solidFill>
                    <a:srgbClr val="054D7E"/>
                  </a:solidFill>
                </a:defRPr>
              </a:lvl1pPr>
            </a:lstStyle>
            <a:p>
              <a:pPr lvl="0">
                <a:defRPr sz="1800" b="0" spc="0">
                  <a:solidFill>
                    <a:srgbClr val="000000"/>
                  </a:solidFill>
                </a:defRPr>
              </a:pPr>
              <a:r>
                <a:rPr sz="2400" b="1" spc="-96">
                  <a:solidFill>
                    <a:srgbClr val="054D7E"/>
                  </a:solidFill>
                </a:rPr>
                <a:t>Company logo</a:t>
              </a:r>
            </a:p>
          </p:txBody>
        </p:sp>
        <p:sp>
          <p:nvSpPr>
            <p:cNvPr id="23" name="Shape 23"/>
            <p:cNvSpPr/>
            <p:nvPr/>
          </p:nvSpPr>
          <p:spPr>
            <a:xfrm>
              <a:off x="1939367" y="628978"/>
              <a:ext cx="735305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lnSpc>
                  <a:spcPct val="100000"/>
                </a:lnSpc>
                <a:defRPr sz="1800" spc="-72">
                  <a:solidFill>
                    <a:srgbClr val="A7A7A7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</a:lstStyle>
            <a:p>
              <a:pPr lvl="0">
                <a:defRPr spc="0">
                  <a:solidFill>
                    <a:srgbClr val="000000"/>
                  </a:solidFill>
                </a:defRPr>
              </a:pPr>
              <a:r>
                <a:rPr spc="-72">
                  <a:solidFill>
                    <a:srgbClr val="A7A7A7"/>
                  </a:solidFill>
                </a:rPr>
                <a:t>slogan</a:t>
              </a:r>
            </a:p>
          </p:txBody>
        </p:sp>
        <p:sp>
          <p:nvSpPr>
            <p:cNvPr id="24" name="Shape 24"/>
            <p:cNvSpPr/>
            <p:nvPr/>
          </p:nvSpPr>
          <p:spPr>
            <a:xfrm>
              <a:off x="2837454" y="211310"/>
              <a:ext cx="1007581" cy="1007581"/>
            </a:xfrm>
            <a:prstGeom prst="roundRect">
              <a:avLst>
                <a:gd name="adj" fmla="val 15000"/>
              </a:avLst>
            </a:pr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00000"/>
                </a:lnSpc>
                <a:defRPr sz="1800" spc="0"/>
              </a:pP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2700000">
              <a:off x="3242698" y="-191604"/>
              <a:ext cx="217455" cy="1833332"/>
            </a:xfrm>
            <a:prstGeom prst="roundRect">
              <a:avLst>
                <a:gd name="adj" fmla="val 50000"/>
              </a:avLst>
            </a:prstGeom>
            <a:solidFill>
              <a:srgbClr val="ECF0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00000"/>
                </a:lnSpc>
                <a:defRPr sz="1800" spc="0"/>
              </a:pPr>
              <a:endParaRPr/>
            </a:p>
          </p:txBody>
        </p:sp>
      </p:grpSp>
      <p:sp>
        <p:nvSpPr>
          <p:cNvPr id="27" name="Shape 27"/>
          <p:cNvSpPr/>
          <p:nvPr/>
        </p:nvSpPr>
        <p:spPr>
          <a:xfrm>
            <a:off x="600595" y="6417063"/>
            <a:ext cx="718948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5000"/>
              </a:lnSpc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 spc="0"/>
            </a:pPr>
            <a:r>
              <a:rPr sz="1000" spc="-39"/>
              <a:t>Place, 2014</a:t>
            </a:r>
          </a:p>
        </p:txBody>
      </p:sp>
      <p:pic>
        <p:nvPicPr>
          <p:cNvPr id="28" name="logo_black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86183" y="222769"/>
            <a:ext cx="1145951" cy="3200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9376110" y="6449827"/>
            <a:ext cx="397193" cy="190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pPr lvl="0">
              <a:defRPr sz="1800" b="0"/>
            </a:pPr>
            <a:fld id="{86CB4B4D-7CA3-9044-876B-883B54F8677D}" type="slidenum">
              <a:rPr sz="1000" b="1"/>
              <a:t>2</a:t>
            </a:fld>
            <a:endParaRPr sz="1000" b="1"/>
          </a:p>
        </p:txBody>
      </p:sp>
      <p:sp>
        <p:nvSpPr>
          <p:cNvPr id="31" name="Shape 31"/>
          <p:cNvSpPr/>
          <p:nvPr/>
        </p:nvSpPr>
        <p:spPr>
          <a:xfrm rot="10800000">
            <a:off x="1185943" y="2543634"/>
            <a:ext cx="1955801" cy="8668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07" extrusionOk="0">
                <a:moveTo>
                  <a:pt x="16219" y="0"/>
                </a:moveTo>
                <a:cubicBezTo>
                  <a:pt x="14740" y="3341"/>
                  <a:pt x="12488" y="5537"/>
                  <a:pt x="10622" y="5599"/>
                </a:cubicBezTo>
                <a:cubicBezTo>
                  <a:pt x="8757" y="5661"/>
                  <a:pt x="6503" y="3718"/>
                  <a:pt x="5024" y="377"/>
                </a:cubicBezTo>
                <a:lnTo>
                  <a:pt x="0" y="11494"/>
                </a:lnTo>
                <a:cubicBezTo>
                  <a:pt x="2807" y="17832"/>
                  <a:pt x="7022" y="21600"/>
                  <a:pt x="10622" y="21399"/>
                </a:cubicBezTo>
                <a:cubicBezTo>
                  <a:pt x="14222" y="21198"/>
                  <a:pt x="18793" y="16617"/>
                  <a:pt x="21600" y="10279"/>
                </a:cubicBezTo>
                <a:lnTo>
                  <a:pt x="16219" y="0"/>
                </a:lnTo>
                <a:close/>
              </a:path>
            </a:pathLst>
          </a:custGeom>
          <a:solidFill>
            <a:srgbClr val="4B3BE8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105999"/>
              </a:lnSpc>
              <a:defRPr sz="1200" spc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2" name="Shape 32"/>
          <p:cNvSpPr/>
          <p:nvPr/>
        </p:nvSpPr>
        <p:spPr>
          <a:xfrm rot="5183123" flipH="1">
            <a:off x="296096" y="3526431"/>
            <a:ext cx="1921123" cy="8521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92" y="0"/>
                </a:moveTo>
                <a:cubicBezTo>
                  <a:pt x="14987" y="3433"/>
                  <a:pt x="12938" y="5362"/>
                  <a:pt x="10801" y="5365"/>
                </a:cubicBezTo>
                <a:cubicBezTo>
                  <a:pt x="8662" y="5365"/>
                  <a:pt x="6613" y="3433"/>
                  <a:pt x="5108" y="0"/>
                </a:cubicBezTo>
                <a:lnTo>
                  <a:pt x="0" y="11423"/>
                </a:lnTo>
                <a:cubicBezTo>
                  <a:pt x="2854" y="17935"/>
                  <a:pt x="6744" y="21600"/>
                  <a:pt x="10801" y="21600"/>
                </a:cubicBezTo>
                <a:cubicBezTo>
                  <a:pt x="14856" y="21597"/>
                  <a:pt x="18746" y="17935"/>
                  <a:pt x="21600" y="11423"/>
                </a:cubicBezTo>
                <a:close/>
              </a:path>
            </a:pathLst>
          </a:custGeom>
          <a:solidFill>
            <a:srgbClr val="E79F3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100000"/>
              </a:lnSpc>
              <a:defRPr sz="1200" spc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3" name="Shape 33"/>
          <p:cNvSpPr/>
          <p:nvPr/>
        </p:nvSpPr>
        <p:spPr>
          <a:xfrm rot="15983123" flipH="1">
            <a:off x="2148567" y="3409283"/>
            <a:ext cx="1921123" cy="8521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92" y="0"/>
                </a:moveTo>
                <a:cubicBezTo>
                  <a:pt x="14987" y="3433"/>
                  <a:pt x="12938" y="5362"/>
                  <a:pt x="10801" y="5365"/>
                </a:cubicBezTo>
                <a:cubicBezTo>
                  <a:pt x="8662" y="5365"/>
                  <a:pt x="6613" y="3433"/>
                  <a:pt x="5108" y="0"/>
                </a:cubicBezTo>
                <a:lnTo>
                  <a:pt x="0" y="11423"/>
                </a:lnTo>
                <a:cubicBezTo>
                  <a:pt x="2854" y="17935"/>
                  <a:pt x="6744" y="21600"/>
                  <a:pt x="10801" y="21600"/>
                </a:cubicBezTo>
                <a:cubicBezTo>
                  <a:pt x="14856" y="21597"/>
                  <a:pt x="18746" y="17935"/>
                  <a:pt x="21600" y="11423"/>
                </a:cubicBezTo>
                <a:close/>
              </a:path>
            </a:pathLst>
          </a:custGeom>
          <a:solidFill>
            <a:srgbClr val="FF4A88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100000"/>
              </a:lnSpc>
              <a:defRPr sz="1200" spc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Shape 34"/>
          <p:cNvSpPr/>
          <p:nvPr/>
        </p:nvSpPr>
        <p:spPr>
          <a:xfrm rot="21349731">
            <a:off x="1286187" y="4395285"/>
            <a:ext cx="1923378" cy="8511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92" y="0"/>
                </a:moveTo>
                <a:cubicBezTo>
                  <a:pt x="14987" y="3433"/>
                  <a:pt x="12938" y="5362"/>
                  <a:pt x="10801" y="5365"/>
                </a:cubicBezTo>
                <a:cubicBezTo>
                  <a:pt x="8662" y="5365"/>
                  <a:pt x="6613" y="3433"/>
                  <a:pt x="5108" y="0"/>
                </a:cubicBezTo>
                <a:lnTo>
                  <a:pt x="0" y="11423"/>
                </a:lnTo>
                <a:cubicBezTo>
                  <a:pt x="2854" y="17935"/>
                  <a:pt x="6744" y="21600"/>
                  <a:pt x="10801" y="21600"/>
                </a:cubicBezTo>
                <a:cubicBezTo>
                  <a:pt x="14856" y="21597"/>
                  <a:pt x="18746" y="17935"/>
                  <a:pt x="21600" y="11423"/>
                </a:cubicBezTo>
                <a:close/>
              </a:path>
            </a:pathLst>
          </a:custGeom>
          <a:solidFill>
            <a:srgbClr val="3FFCE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100000"/>
              </a:lnSpc>
              <a:defRPr sz="1200" spc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5" name="Shape 35"/>
          <p:cNvSpPr/>
          <p:nvPr/>
        </p:nvSpPr>
        <p:spPr>
          <a:xfrm rot="2466427">
            <a:off x="1147843" y="3007290"/>
            <a:ext cx="673101" cy="244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0674"/>
                </a:moveTo>
                <a:lnTo>
                  <a:pt x="11393" y="0"/>
                </a:lnTo>
                <a:lnTo>
                  <a:pt x="21600" y="21600"/>
                </a:lnTo>
              </a:path>
            </a:pathLst>
          </a:custGeom>
          <a:solidFill>
            <a:srgbClr val="E79F3A"/>
          </a:solidFill>
          <a:ln w="25400">
            <a:solidFill>
              <a:srgbClr val="FFFFFF"/>
            </a:solidFill>
            <a:round/>
          </a:ln>
        </p:spPr>
        <p:txBody>
          <a:bodyPr lIns="0" tIns="0" rIns="0" bIns="0" anchor="ctr"/>
          <a:lstStyle/>
          <a:p>
            <a:pPr lvl="0">
              <a:lnSpc>
                <a:spcPct val="100000"/>
              </a:lnSpc>
              <a:defRPr sz="1200" spc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6" name="Shape 36"/>
          <p:cNvSpPr/>
          <p:nvPr/>
        </p:nvSpPr>
        <p:spPr>
          <a:xfrm rot="13266427" flipH="1">
            <a:off x="2552780" y="4524940"/>
            <a:ext cx="674689" cy="244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0674"/>
                </a:moveTo>
                <a:lnTo>
                  <a:pt x="11393" y="0"/>
                </a:lnTo>
                <a:lnTo>
                  <a:pt x="21600" y="21600"/>
                </a:lnTo>
              </a:path>
            </a:pathLst>
          </a:custGeom>
          <a:solidFill>
            <a:srgbClr val="FF4A88"/>
          </a:solidFill>
          <a:ln w="25400">
            <a:solidFill>
              <a:srgbClr val="FFFFFF"/>
            </a:solidFill>
            <a:round/>
          </a:ln>
        </p:spPr>
        <p:txBody>
          <a:bodyPr lIns="0" tIns="0" rIns="0" bIns="0" anchor="ctr"/>
          <a:lstStyle/>
          <a:p>
            <a:pPr lvl="0">
              <a:lnSpc>
                <a:spcPct val="100000"/>
              </a:lnSpc>
              <a:defRPr sz="1200" spc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7" name="Shape 37"/>
          <p:cNvSpPr/>
          <p:nvPr/>
        </p:nvSpPr>
        <p:spPr>
          <a:xfrm rot="18666425">
            <a:off x="1089105" y="4475727"/>
            <a:ext cx="676276" cy="244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0674"/>
                </a:moveTo>
                <a:lnTo>
                  <a:pt x="11393" y="0"/>
                </a:lnTo>
                <a:lnTo>
                  <a:pt x="21600" y="21600"/>
                </a:lnTo>
              </a:path>
            </a:pathLst>
          </a:custGeom>
          <a:solidFill>
            <a:srgbClr val="3FFCE5"/>
          </a:solidFill>
          <a:ln w="25400">
            <a:solidFill>
              <a:srgbClr val="FFFFFF"/>
            </a:solidFill>
            <a:round/>
          </a:ln>
        </p:spPr>
        <p:txBody>
          <a:bodyPr lIns="0" tIns="0" rIns="0" bIns="0" anchor="ctr"/>
          <a:lstStyle/>
          <a:p>
            <a:pPr lvl="0">
              <a:lnSpc>
                <a:spcPct val="100000"/>
              </a:lnSpc>
              <a:defRPr sz="1200" spc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8" name="Shape 38"/>
          <p:cNvSpPr/>
          <p:nvPr/>
        </p:nvSpPr>
        <p:spPr>
          <a:xfrm rot="7866426" flipH="1">
            <a:off x="2587706" y="3054914"/>
            <a:ext cx="685801" cy="244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0674"/>
                </a:moveTo>
                <a:lnTo>
                  <a:pt x="11393" y="0"/>
                </a:lnTo>
                <a:lnTo>
                  <a:pt x="21600" y="21600"/>
                </a:lnTo>
              </a:path>
            </a:pathLst>
          </a:custGeom>
          <a:solidFill>
            <a:srgbClr val="4B3BE8"/>
          </a:solidFill>
          <a:ln w="25400">
            <a:solidFill>
              <a:srgbClr val="FFFFFF"/>
            </a:solidFill>
            <a:round/>
          </a:ln>
        </p:spPr>
        <p:txBody>
          <a:bodyPr lIns="0" tIns="0" rIns="0" bIns="0" anchor="ctr"/>
          <a:lstStyle/>
          <a:p>
            <a:pPr lvl="0">
              <a:lnSpc>
                <a:spcPct val="100000"/>
              </a:lnSpc>
              <a:defRPr sz="1200" spc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 rot="16200000">
            <a:off x="677628" y="3811065"/>
            <a:ext cx="971418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 defTabSz="787400">
              <a:lnSpc>
                <a:spcPct val="95000"/>
              </a:lnSpc>
              <a:spcBef>
                <a:spcPts val="1100"/>
              </a:spcBef>
              <a:defRPr sz="1200" b="1" spc="-48">
                <a:solidFill>
                  <a:srgbClr val="FFFFFF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FFFFFF"/>
                </a:solidFill>
              </a:rPr>
              <a:t>Outsoursers</a:t>
            </a:r>
          </a:p>
        </p:txBody>
      </p:sp>
      <p:sp>
        <p:nvSpPr>
          <p:cNvPr id="40" name="Shape 40"/>
          <p:cNvSpPr/>
          <p:nvPr/>
        </p:nvSpPr>
        <p:spPr>
          <a:xfrm>
            <a:off x="1818826" y="2725961"/>
            <a:ext cx="728134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 defTabSz="787400">
              <a:lnSpc>
                <a:spcPct val="95000"/>
              </a:lnSpc>
              <a:spcBef>
                <a:spcPts val="1100"/>
              </a:spcBef>
              <a:defRPr sz="1200" b="1" spc="-48">
                <a:solidFill>
                  <a:srgbClr val="FFFFFF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FFFFFF"/>
                </a:solidFill>
              </a:rPr>
              <a:t>Founder</a:t>
            </a:r>
          </a:p>
        </p:txBody>
      </p:sp>
      <p:sp>
        <p:nvSpPr>
          <p:cNvPr id="41" name="Shape 41"/>
          <p:cNvSpPr/>
          <p:nvPr/>
        </p:nvSpPr>
        <p:spPr>
          <a:xfrm>
            <a:off x="1715499" y="4824184"/>
            <a:ext cx="965200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 defTabSz="787400">
              <a:lnSpc>
                <a:spcPct val="95000"/>
              </a:lnSpc>
              <a:spcBef>
                <a:spcPts val="1100"/>
              </a:spcBef>
              <a:defRPr sz="1200" b="1" spc="-48"/>
            </a:lvl1pPr>
          </a:lstStyle>
          <a:p>
            <a:pPr lvl="0">
              <a:defRPr sz="1800" b="0" spc="0"/>
            </a:pPr>
            <a:r>
              <a:rPr sz="1200" b="1" spc="-48"/>
              <a:t>Employee</a:t>
            </a:r>
          </a:p>
        </p:txBody>
      </p:sp>
      <p:sp>
        <p:nvSpPr>
          <p:cNvPr id="42" name="Shape 42"/>
          <p:cNvSpPr/>
          <p:nvPr/>
        </p:nvSpPr>
        <p:spPr>
          <a:xfrm rot="5400000">
            <a:off x="2681058" y="3848203"/>
            <a:ext cx="1075268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 defTabSz="787400">
              <a:lnSpc>
                <a:spcPct val="95000"/>
              </a:lnSpc>
              <a:spcBef>
                <a:spcPts val="1100"/>
              </a:spcBef>
              <a:defRPr sz="1200" b="1" spc="-48">
                <a:solidFill>
                  <a:srgbClr val="FFFFFF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FFFFFF"/>
                </a:solidFill>
              </a:rPr>
              <a:t>Co-founders</a:t>
            </a:r>
          </a:p>
        </p:txBody>
      </p:sp>
      <p:sp>
        <p:nvSpPr>
          <p:cNvPr id="43" name="Shape 43"/>
          <p:cNvSpPr/>
          <p:nvPr/>
        </p:nvSpPr>
        <p:spPr>
          <a:xfrm>
            <a:off x="6184509" y="2502709"/>
            <a:ext cx="2880001" cy="360001"/>
          </a:xfrm>
          <a:prstGeom prst="rect">
            <a:avLst/>
          </a:prstGeom>
          <a:ln w="25400">
            <a:solidFill>
              <a:srgbClr val="548DD4"/>
            </a:solidFill>
          </a:ln>
        </p:spPr>
        <p:txBody>
          <a:bodyPr lIns="0" tIns="0" rIns="0" bIns="0" anchor="ctr"/>
          <a:lstStyle/>
          <a:p>
            <a:pPr lvl="0" algn="ctr">
              <a:lnSpc>
                <a:spcPct val="100000"/>
              </a:lnSpc>
              <a:defRPr sz="1400" spc="0"/>
            </a:pPr>
            <a:endParaRPr/>
          </a:p>
        </p:txBody>
      </p:sp>
      <p:sp>
        <p:nvSpPr>
          <p:cNvPr id="44" name="Shape 44"/>
          <p:cNvSpPr/>
          <p:nvPr/>
        </p:nvSpPr>
        <p:spPr>
          <a:xfrm>
            <a:off x="6184509" y="2529039"/>
            <a:ext cx="288000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400" b="1" spc="-56"/>
            </a:lvl1pPr>
          </a:lstStyle>
          <a:p>
            <a:pPr lvl="0">
              <a:defRPr sz="1800" b="0" spc="0"/>
            </a:pPr>
            <a:r>
              <a:rPr sz="1400" b="1" spc="-56"/>
              <a:t>Old team</a:t>
            </a:r>
          </a:p>
        </p:txBody>
      </p:sp>
      <p:sp>
        <p:nvSpPr>
          <p:cNvPr id="45" name="Shape 45"/>
          <p:cNvSpPr/>
          <p:nvPr/>
        </p:nvSpPr>
        <p:spPr>
          <a:xfrm>
            <a:off x="6184509" y="3212593"/>
            <a:ext cx="2880001" cy="360001"/>
          </a:xfrm>
          <a:prstGeom prst="rect">
            <a:avLst/>
          </a:prstGeom>
          <a:ln w="25400">
            <a:solidFill>
              <a:srgbClr val="8EB3E3"/>
            </a:solidFill>
          </a:ln>
        </p:spPr>
        <p:txBody>
          <a:bodyPr lIns="0" tIns="0" rIns="0" bIns="0" anchor="ctr"/>
          <a:lstStyle/>
          <a:p>
            <a:pPr lvl="0" algn="ctr">
              <a:lnSpc>
                <a:spcPct val="100000"/>
              </a:lnSpc>
              <a:defRPr sz="1400" spc="0"/>
            </a:pPr>
            <a:endParaRPr/>
          </a:p>
        </p:txBody>
      </p:sp>
      <p:sp>
        <p:nvSpPr>
          <p:cNvPr id="46" name="Shape 46"/>
          <p:cNvSpPr/>
          <p:nvPr/>
        </p:nvSpPr>
        <p:spPr>
          <a:xfrm>
            <a:off x="6184509" y="3238923"/>
            <a:ext cx="288000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400" b="1" spc="-56"/>
            </a:lvl1pPr>
          </a:lstStyle>
          <a:p>
            <a:pPr lvl="0">
              <a:defRPr sz="1800" b="0" spc="0"/>
            </a:pPr>
            <a:r>
              <a:rPr sz="1400" b="1" spc="-56"/>
              <a:t>Investor representatives</a:t>
            </a:r>
          </a:p>
        </p:txBody>
      </p:sp>
      <p:sp>
        <p:nvSpPr>
          <p:cNvPr id="47" name="Shape 47"/>
          <p:cNvSpPr/>
          <p:nvPr/>
        </p:nvSpPr>
        <p:spPr>
          <a:xfrm>
            <a:off x="6184509" y="3922477"/>
            <a:ext cx="2880001" cy="360001"/>
          </a:xfrm>
          <a:prstGeom prst="rect">
            <a:avLst/>
          </a:prstGeom>
          <a:ln w="25400">
            <a:solidFill>
              <a:srgbClr val="C7D9F1"/>
            </a:solidFill>
          </a:ln>
        </p:spPr>
        <p:txBody>
          <a:bodyPr lIns="0" tIns="0" rIns="0" bIns="0" anchor="ctr"/>
          <a:lstStyle/>
          <a:p>
            <a:pPr lvl="0" algn="ctr">
              <a:lnSpc>
                <a:spcPct val="100000"/>
              </a:lnSpc>
              <a:defRPr sz="1400" spc="0"/>
            </a:pPr>
            <a:endParaRPr/>
          </a:p>
        </p:txBody>
      </p:sp>
      <p:sp>
        <p:nvSpPr>
          <p:cNvPr id="48" name="Shape 48"/>
          <p:cNvSpPr/>
          <p:nvPr/>
        </p:nvSpPr>
        <p:spPr>
          <a:xfrm>
            <a:off x="6184509" y="3929293"/>
            <a:ext cx="288000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400" b="1" spc="-56"/>
            </a:lvl1pPr>
          </a:lstStyle>
          <a:p>
            <a:pPr lvl="0">
              <a:defRPr sz="1800" b="0" spc="0"/>
            </a:pPr>
            <a:r>
              <a:rPr sz="1400" b="1" spc="-56"/>
              <a:t>New functions</a:t>
            </a:r>
          </a:p>
        </p:txBody>
      </p:sp>
      <p:sp>
        <p:nvSpPr>
          <p:cNvPr id="49" name="Shape 49"/>
          <p:cNvSpPr/>
          <p:nvPr/>
        </p:nvSpPr>
        <p:spPr>
          <a:xfrm>
            <a:off x="6184509" y="4632363"/>
            <a:ext cx="2880001" cy="360001"/>
          </a:xfrm>
          <a:prstGeom prst="rect">
            <a:avLst/>
          </a:prstGeom>
          <a:ln w="25400">
            <a:solidFill>
              <a:srgbClr val="C9F1FF"/>
            </a:solidFill>
          </a:ln>
        </p:spPr>
        <p:txBody>
          <a:bodyPr lIns="0" tIns="0" rIns="0" bIns="0" anchor="ctr"/>
          <a:lstStyle/>
          <a:p>
            <a:pPr lvl="0" algn="ctr">
              <a:lnSpc>
                <a:spcPct val="100000"/>
              </a:lnSpc>
              <a:defRPr sz="1400" spc="0"/>
            </a:pPr>
            <a:endParaRPr/>
          </a:p>
        </p:txBody>
      </p:sp>
      <p:sp>
        <p:nvSpPr>
          <p:cNvPr id="50" name="Shape 50"/>
          <p:cNvSpPr/>
          <p:nvPr/>
        </p:nvSpPr>
        <p:spPr>
          <a:xfrm>
            <a:off x="6184509" y="4654640"/>
            <a:ext cx="288000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400" b="1" spc="-56"/>
            </a:lvl1pPr>
          </a:lstStyle>
          <a:p>
            <a:pPr lvl="0">
              <a:defRPr sz="1800" b="0" spc="0"/>
            </a:pPr>
            <a:r>
              <a:rPr sz="1400" b="1" spc="-56"/>
              <a:t>New partners</a:t>
            </a:r>
          </a:p>
        </p:txBody>
      </p:sp>
      <p:sp>
        <p:nvSpPr>
          <p:cNvPr id="51" name="Shape 51"/>
          <p:cNvSpPr/>
          <p:nvPr/>
        </p:nvSpPr>
        <p:spPr>
          <a:xfrm>
            <a:off x="6812774" y="2769600"/>
            <a:ext cx="1623472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2300" b="1" spc="-91"/>
            </a:lvl1pPr>
          </a:lstStyle>
          <a:p>
            <a:pPr lvl="0">
              <a:defRPr sz="1800" b="0" spc="0"/>
            </a:pPr>
            <a:r>
              <a:rPr sz="2300" b="1" spc="-91"/>
              <a:t>+</a:t>
            </a:r>
          </a:p>
        </p:txBody>
      </p:sp>
      <p:sp>
        <p:nvSpPr>
          <p:cNvPr id="52" name="Shape 52"/>
          <p:cNvSpPr/>
          <p:nvPr/>
        </p:nvSpPr>
        <p:spPr>
          <a:xfrm>
            <a:off x="1823545" y="1752810"/>
            <a:ext cx="852233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500" b="1" spc="-59"/>
            </a:lvl1pPr>
          </a:lstStyle>
          <a:p>
            <a:pPr lvl="0">
              <a:defRPr sz="1800" b="0" spc="0"/>
            </a:pPr>
            <a:r>
              <a:rPr sz="1500" b="1" spc="-59"/>
              <a:t>BEFORE</a:t>
            </a:r>
          </a:p>
        </p:txBody>
      </p:sp>
      <p:sp>
        <p:nvSpPr>
          <p:cNvPr id="53" name="Shape 53"/>
          <p:cNvSpPr/>
          <p:nvPr/>
        </p:nvSpPr>
        <p:spPr>
          <a:xfrm>
            <a:off x="7247650" y="1759407"/>
            <a:ext cx="700979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500" b="1" spc="-59"/>
            </a:lvl1pPr>
          </a:lstStyle>
          <a:p>
            <a:pPr lvl="0">
              <a:defRPr sz="1800" b="0" spc="0"/>
            </a:pPr>
            <a:r>
              <a:rPr sz="1500" b="1" spc="-59"/>
              <a:t>AFTER</a:t>
            </a:r>
          </a:p>
        </p:txBody>
      </p:sp>
      <p:sp>
        <p:nvSpPr>
          <p:cNvPr id="54" name="Shape 54"/>
          <p:cNvSpPr/>
          <p:nvPr/>
        </p:nvSpPr>
        <p:spPr>
          <a:xfrm>
            <a:off x="1373528" y="3082479"/>
            <a:ext cx="1634972" cy="16349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00000"/>
              </a:lnSpc>
              <a:defRPr sz="1800" spc="0"/>
            </a:pPr>
            <a:endParaRPr/>
          </a:p>
        </p:txBody>
      </p:sp>
      <p:sp>
        <p:nvSpPr>
          <p:cNvPr id="55" name="Shape 55"/>
          <p:cNvSpPr/>
          <p:nvPr/>
        </p:nvSpPr>
        <p:spPr>
          <a:xfrm>
            <a:off x="4330945" y="3833786"/>
            <a:ext cx="1270001" cy="1"/>
          </a:xfrm>
          <a:prstGeom prst="line">
            <a:avLst/>
          </a:prstGeom>
          <a:ln w="25400">
            <a:solidFill/>
            <a:tailEnd type="triangle"/>
          </a:ln>
        </p:spPr>
        <p:txBody>
          <a:bodyPr lIns="0" tIns="0" rIns="0" bIns="0"/>
          <a:lstStyle/>
          <a:p>
            <a:pPr lvl="0" defTabSz="457200">
              <a:lnSpc>
                <a:spcPct val="100000"/>
              </a:lnSpc>
              <a:defRPr sz="1200" spc="0"/>
            </a:pPr>
            <a:endParaRPr/>
          </a:p>
        </p:txBody>
      </p:sp>
      <p:sp>
        <p:nvSpPr>
          <p:cNvPr id="56" name="Shape 56"/>
          <p:cNvSpPr/>
          <p:nvPr/>
        </p:nvSpPr>
        <p:spPr>
          <a:xfrm>
            <a:off x="6812774" y="3486290"/>
            <a:ext cx="1623472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2300" b="1" spc="-91"/>
            </a:lvl1pPr>
          </a:lstStyle>
          <a:p>
            <a:pPr lvl="0">
              <a:defRPr sz="1800" b="0" spc="0"/>
            </a:pPr>
            <a:r>
              <a:rPr sz="2300" b="1" spc="-91"/>
              <a:t>+</a:t>
            </a:r>
          </a:p>
        </p:txBody>
      </p:sp>
      <p:sp>
        <p:nvSpPr>
          <p:cNvPr id="57" name="Shape 57"/>
          <p:cNvSpPr/>
          <p:nvPr/>
        </p:nvSpPr>
        <p:spPr>
          <a:xfrm>
            <a:off x="6812774" y="4200435"/>
            <a:ext cx="1623472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2300" b="1" spc="-91"/>
            </a:lvl1pPr>
          </a:lstStyle>
          <a:p>
            <a:pPr lvl="0">
              <a:defRPr sz="1800" b="0" spc="0"/>
            </a:pPr>
            <a:r>
              <a:rPr sz="2300" b="1" spc="-91"/>
              <a:t>+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/>
          </p:cNvSpPr>
          <p:nvPr>
            <p:ph type="sldNum" sz="quarter" idx="2"/>
          </p:nvPr>
        </p:nvSpPr>
        <p:spPr>
          <a:xfrm>
            <a:off x="9489503" y="6636600"/>
            <a:ext cx="397193" cy="190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pPr lvl="0">
              <a:defRPr sz="1800" b="0"/>
            </a:pPr>
            <a:fld id="{86CB4B4D-7CA3-9044-876B-883B54F8677D}" type="slidenum">
              <a:rPr sz="1000" b="1"/>
              <a:t>3</a:t>
            </a:fld>
            <a:endParaRPr sz="1000" b="1"/>
          </a:p>
        </p:txBody>
      </p:sp>
      <p:sp>
        <p:nvSpPr>
          <p:cNvPr id="60" name="Shape 60"/>
          <p:cNvSpPr/>
          <p:nvPr/>
        </p:nvSpPr>
        <p:spPr>
          <a:xfrm>
            <a:off x="396885" y="2607137"/>
            <a:ext cx="1822900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marL="95250" indent="-95250">
              <a:buClr>
                <a:srgbClr val="1F497D"/>
              </a:buClr>
              <a:buSzPct val="100000"/>
              <a:buFont typeface="Wingdings"/>
              <a:buChar char="•"/>
            </a:lvl1pPr>
          </a:lstStyle>
          <a:p>
            <a:pPr lvl="0">
              <a:defRPr sz="1800" spc="0"/>
            </a:pPr>
            <a:r>
              <a:rPr sz="1000" spc="-39"/>
              <a:t>Board of Directors</a:t>
            </a:r>
          </a:p>
        </p:txBody>
      </p:sp>
      <p:sp>
        <p:nvSpPr>
          <p:cNvPr id="61" name="Shape 61"/>
          <p:cNvSpPr/>
          <p:nvPr/>
        </p:nvSpPr>
        <p:spPr>
          <a:xfrm>
            <a:off x="7637327" y="2625656"/>
            <a:ext cx="2017254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marL="95250" indent="-95250">
              <a:buClr>
                <a:srgbClr val="1F497D"/>
              </a:buClr>
              <a:buSzPct val="100000"/>
              <a:buFont typeface="Wingdings"/>
              <a:buChar char="•"/>
            </a:lvl1pPr>
          </a:lstStyle>
          <a:p>
            <a:pPr lvl="0">
              <a:defRPr sz="1800" spc="0"/>
            </a:pPr>
            <a:r>
              <a:rPr sz="1000" spc="-39"/>
              <a:t>High</a:t>
            </a:r>
          </a:p>
        </p:txBody>
      </p:sp>
      <p:sp>
        <p:nvSpPr>
          <p:cNvPr id="62" name="Shape 62"/>
          <p:cNvSpPr/>
          <p:nvPr/>
        </p:nvSpPr>
        <p:spPr>
          <a:xfrm>
            <a:off x="2215060" y="2309743"/>
            <a:ext cx="1822900" cy="929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marL="95250" lvl="0" indent="-95250">
              <a:buClr>
                <a:srgbClr val="1F497D"/>
              </a:buClr>
              <a:buSzPct val="100000"/>
              <a:buFont typeface="Wingdings"/>
              <a:buChar char="•"/>
              <a:defRPr sz="1800" spc="0"/>
            </a:pPr>
            <a:r>
              <a:rPr sz="1000" spc="-39"/>
              <a:t>1-2 project representatives (usually Founder / CEO &amp; CFO) </a:t>
            </a:r>
            <a:endParaRPr sz="1000" spc="-39">
              <a:solidFill>
                <a:srgbClr val="FFFFFF"/>
              </a:solidFill>
            </a:endParaRPr>
          </a:p>
          <a:p>
            <a:pPr marL="95250" lvl="0" indent="-95250">
              <a:buClr>
                <a:srgbClr val="1F497D"/>
              </a:buClr>
              <a:buSzPct val="100000"/>
              <a:buFont typeface="Wingdings"/>
              <a:buChar char="•"/>
              <a:defRPr sz="1800" spc="0"/>
            </a:pPr>
            <a:r>
              <a:rPr sz="1000" spc="-39"/>
              <a:t>1-2 investor representatives</a:t>
            </a:r>
            <a:endParaRPr sz="1000" spc="-39">
              <a:solidFill>
                <a:srgbClr val="FFFFFF"/>
              </a:solidFill>
            </a:endParaRPr>
          </a:p>
          <a:p>
            <a:pPr marL="95250" lvl="0" indent="-95250">
              <a:buClr>
                <a:srgbClr val="1F497D"/>
              </a:buClr>
              <a:buSzPct val="100000"/>
              <a:buFont typeface="Wingdings"/>
              <a:buChar char="•"/>
              <a:defRPr sz="1800" spc="0"/>
            </a:pPr>
            <a:r>
              <a:rPr sz="1000" spc="-39"/>
              <a:t>1-2 independent members (experts)</a:t>
            </a:r>
          </a:p>
        </p:txBody>
      </p:sp>
      <p:sp>
        <p:nvSpPr>
          <p:cNvPr id="63" name="Shape 63"/>
          <p:cNvSpPr/>
          <p:nvPr/>
        </p:nvSpPr>
        <p:spPr>
          <a:xfrm>
            <a:off x="4072898" y="2418567"/>
            <a:ext cx="1759111" cy="655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marL="95250" lvl="0" indent="-95250">
              <a:buClr>
                <a:srgbClr val="1F497D"/>
              </a:buClr>
              <a:buSzPct val="100000"/>
              <a:buFont typeface="Wingdings"/>
              <a:buChar char="•"/>
              <a:defRPr sz="1800" spc="0"/>
            </a:pPr>
            <a:r>
              <a:rPr sz="1000" spc="-39"/>
              <a:t>Approval of the business model and strategy </a:t>
            </a:r>
            <a:endParaRPr sz="1000" spc="-39">
              <a:solidFill>
                <a:srgbClr val="FFFFFF"/>
              </a:solidFill>
            </a:endParaRPr>
          </a:p>
          <a:p>
            <a:pPr marL="95250" lvl="0" indent="-95250">
              <a:buClr>
                <a:srgbClr val="1F497D"/>
              </a:buClr>
              <a:buSzPct val="100000"/>
              <a:buFont typeface="Wingdings"/>
              <a:buChar char="•"/>
              <a:defRPr sz="1800" spc="0"/>
            </a:pPr>
            <a:r>
              <a:rPr sz="1000" spc="-39"/>
              <a:t>Key appointments </a:t>
            </a:r>
            <a:endParaRPr sz="1000" spc="-39">
              <a:solidFill>
                <a:srgbClr val="FFFFFF"/>
              </a:solidFill>
            </a:endParaRPr>
          </a:p>
          <a:p>
            <a:pPr marL="95250" lvl="0" indent="-95250">
              <a:buClr>
                <a:srgbClr val="1F497D"/>
              </a:buClr>
              <a:buSzPct val="100000"/>
              <a:buFont typeface="Wingdings"/>
              <a:buChar char="•"/>
              <a:defRPr sz="1800" spc="0"/>
            </a:pPr>
            <a:r>
              <a:rPr sz="1000" spc="-39"/>
              <a:t>Consideration of reports</a:t>
            </a:r>
          </a:p>
        </p:txBody>
      </p:sp>
      <p:sp>
        <p:nvSpPr>
          <p:cNvPr id="64" name="Shape 64"/>
          <p:cNvSpPr/>
          <p:nvPr/>
        </p:nvSpPr>
        <p:spPr>
          <a:xfrm>
            <a:off x="5842246" y="2487147"/>
            <a:ext cx="1787190" cy="5181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marL="95250" lvl="0" indent="-95250">
              <a:buClr>
                <a:srgbClr val="1F497D"/>
              </a:buClr>
              <a:buSzPct val="100000"/>
              <a:buFont typeface="Wingdings"/>
              <a:buChar char="•"/>
              <a:defRPr sz="1800" spc="0"/>
            </a:pPr>
            <a:r>
              <a:rPr sz="1000" spc="-39"/>
              <a:t>Meets regularly every 3-6 months </a:t>
            </a:r>
            <a:endParaRPr sz="1000" spc="-39">
              <a:solidFill>
                <a:srgbClr val="FFFFFF"/>
              </a:solidFill>
            </a:endParaRPr>
          </a:p>
          <a:p>
            <a:pPr marL="95250" lvl="0" indent="-95250">
              <a:buClr>
                <a:srgbClr val="1F497D"/>
              </a:buClr>
              <a:buSzPct val="100000"/>
              <a:buFont typeface="Wingdings"/>
              <a:buChar char="•"/>
              <a:defRPr sz="1800" spc="0"/>
            </a:pPr>
            <a:r>
              <a:rPr sz="1000" spc="-39"/>
              <a:t>May be called out of turn</a:t>
            </a:r>
          </a:p>
        </p:txBody>
      </p:sp>
      <p:sp>
        <p:nvSpPr>
          <p:cNvPr id="65" name="Shape 65"/>
          <p:cNvSpPr/>
          <p:nvPr/>
        </p:nvSpPr>
        <p:spPr>
          <a:xfrm>
            <a:off x="396885" y="3800730"/>
            <a:ext cx="1822900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marL="95250" indent="-95250">
              <a:buClr>
                <a:srgbClr val="1F497D"/>
              </a:buClr>
              <a:buSzPct val="100000"/>
              <a:buFont typeface="Wingdings"/>
              <a:buChar char="•"/>
            </a:lvl1pPr>
          </a:lstStyle>
          <a:p>
            <a:pPr lvl="0">
              <a:defRPr sz="1800" spc="0"/>
            </a:pPr>
            <a:r>
              <a:rPr sz="1000" spc="-39"/>
              <a:t>Advisory Board (sometimes Scientific Council) </a:t>
            </a:r>
          </a:p>
        </p:txBody>
      </p:sp>
      <p:sp>
        <p:nvSpPr>
          <p:cNvPr id="66" name="Shape 66"/>
          <p:cNvSpPr/>
          <p:nvPr/>
        </p:nvSpPr>
        <p:spPr>
          <a:xfrm>
            <a:off x="7637327" y="3860572"/>
            <a:ext cx="2017254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marL="95250" indent="-95250">
              <a:buClr>
                <a:srgbClr val="1F497D"/>
              </a:buClr>
              <a:buSzPct val="100000"/>
              <a:buFont typeface="Wingdings"/>
              <a:buChar char="•"/>
            </a:lvl1pPr>
          </a:lstStyle>
          <a:p>
            <a:pPr lvl="0">
              <a:defRPr sz="1800" spc="0"/>
            </a:pPr>
            <a:r>
              <a:rPr sz="1000" spc="-39"/>
              <a:t>Average</a:t>
            </a:r>
          </a:p>
        </p:txBody>
      </p:sp>
      <p:sp>
        <p:nvSpPr>
          <p:cNvPr id="67" name="Shape 67"/>
          <p:cNvSpPr/>
          <p:nvPr/>
        </p:nvSpPr>
        <p:spPr>
          <a:xfrm>
            <a:off x="2215060" y="3741101"/>
            <a:ext cx="1822900" cy="5181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marL="95250" indent="-95250">
              <a:buClr>
                <a:srgbClr val="1F497D"/>
              </a:buClr>
              <a:buSzPct val="100000"/>
              <a:buFont typeface="Wingdings"/>
              <a:buChar char="•"/>
            </a:lvl1pPr>
          </a:lstStyle>
          <a:p>
            <a:pPr lvl="0">
              <a:defRPr sz="1800" spc="0"/>
            </a:pPr>
            <a:r>
              <a:rPr sz="1000" spc="-39"/>
              <a:t>5-10 of an industry representatives with a good reputation</a:t>
            </a:r>
          </a:p>
        </p:txBody>
      </p:sp>
      <p:sp>
        <p:nvSpPr>
          <p:cNvPr id="68" name="Shape 68"/>
          <p:cNvSpPr/>
          <p:nvPr/>
        </p:nvSpPr>
        <p:spPr>
          <a:xfrm>
            <a:off x="4078533" y="3668983"/>
            <a:ext cx="1759111" cy="655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marL="95250" lvl="0" indent="-95250">
              <a:buClr>
                <a:srgbClr val="1F497D"/>
              </a:buClr>
              <a:buSzPct val="100000"/>
              <a:buFont typeface="Wingdings"/>
              <a:buChar char="•"/>
              <a:defRPr sz="1800" spc="0"/>
            </a:pPr>
            <a:r>
              <a:rPr sz="1000" spc="-39"/>
              <a:t>Consulting</a:t>
            </a:r>
            <a:endParaRPr sz="1000" spc="-39">
              <a:solidFill>
                <a:srgbClr val="FFFFFF"/>
              </a:solidFill>
            </a:endParaRPr>
          </a:p>
          <a:p>
            <a:pPr marL="95250" lvl="0" indent="-95250">
              <a:buClr>
                <a:srgbClr val="1F497D"/>
              </a:buClr>
              <a:buSzPct val="100000"/>
              <a:buFont typeface="Wingdings"/>
              <a:buChar char="•"/>
              <a:defRPr sz="1800" spc="0"/>
            </a:pPr>
            <a:r>
              <a:rPr sz="1000" spc="-39"/>
              <a:t>Agreeing strategic decisions </a:t>
            </a:r>
            <a:endParaRPr sz="1000" spc="-39">
              <a:solidFill>
                <a:srgbClr val="FFFFFF"/>
              </a:solidFill>
            </a:endParaRPr>
          </a:p>
          <a:p>
            <a:pPr marL="95250" lvl="0" indent="-95250">
              <a:buClr>
                <a:srgbClr val="1F497D"/>
              </a:buClr>
              <a:buSzPct val="100000"/>
              <a:buFont typeface="Wingdings"/>
              <a:buChar char="•"/>
              <a:defRPr sz="1800" spc="0"/>
            </a:pPr>
            <a:r>
              <a:rPr sz="1000" spc="-39"/>
              <a:t>Developing a network of partners</a:t>
            </a:r>
          </a:p>
        </p:txBody>
      </p:sp>
      <p:sp>
        <p:nvSpPr>
          <p:cNvPr id="69" name="Shape 69"/>
          <p:cNvSpPr/>
          <p:nvPr/>
        </p:nvSpPr>
        <p:spPr>
          <a:xfrm>
            <a:off x="5870325" y="3724720"/>
            <a:ext cx="1759111" cy="5181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marL="95250" lvl="0" indent="-95250">
              <a:buClr>
                <a:srgbClr val="1F497D"/>
              </a:buClr>
              <a:buSzPct val="100000"/>
              <a:buFont typeface="Wingdings"/>
              <a:buChar char="•"/>
              <a:defRPr sz="1800" spc="0"/>
            </a:pPr>
            <a:r>
              <a:rPr sz="1000" spc="-39"/>
              <a:t>Meet as necessary </a:t>
            </a:r>
            <a:endParaRPr sz="1000" spc="-39">
              <a:solidFill>
                <a:srgbClr val="FFFFFF"/>
              </a:solidFill>
            </a:endParaRPr>
          </a:p>
          <a:p>
            <a:pPr marL="95250" lvl="0" indent="-95250">
              <a:buClr>
                <a:srgbClr val="1F497D"/>
              </a:buClr>
              <a:buSzPct val="100000"/>
              <a:buFont typeface="Wingdings"/>
              <a:buChar char="•"/>
              <a:defRPr sz="1800" spc="0"/>
            </a:pPr>
            <a:r>
              <a:rPr sz="1000" spc="-39"/>
              <a:t>The members may act independently of each other</a:t>
            </a:r>
          </a:p>
        </p:txBody>
      </p:sp>
      <p:sp>
        <p:nvSpPr>
          <p:cNvPr id="70" name="Shape 70"/>
          <p:cNvSpPr/>
          <p:nvPr/>
        </p:nvSpPr>
        <p:spPr>
          <a:xfrm>
            <a:off x="409585" y="4968283"/>
            <a:ext cx="1822900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marL="95250" indent="-95250">
              <a:buClr>
                <a:srgbClr val="1F497D"/>
              </a:buClr>
              <a:buSzPct val="100000"/>
              <a:buFont typeface="Wingdings"/>
              <a:buChar char="•"/>
            </a:lvl1pPr>
          </a:lstStyle>
          <a:p>
            <a:pPr lvl="0">
              <a:defRPr sz="1800" spc="0"/>
            </a:pPr>
            <a:r>
              <a:rPr sz="1000" spc="-39"/>
              <a:t>Auditing Committee</a:t>
            </a:r>
          </a:p>
        </p:txBody>
      </p:sp>
      <p:sp>
        <p:nvSpPr>
          <p:cNvPr id="71" name="Shape 71"/>
          <p:cNvSpPr/>
          <p:nvPr/>
        </p:nvSpPr>
        <p:spPr>
          <a:xfrm>
            <a:off x="7637327" y="4979878"/>
            <a:ext cx="2017254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marL="95250" indent="-95250">
              <a:buClr>
                <a:srgbClr val="1F497D"/>
              </a:buClr>
              <a:buSzPct val="100000"/>
              <a:buFont typeface="Wingdings"/>
              <a:buChar char="•"/>
            </a:lvl1pPr>
          </a:lstStyle>
          <a:p>
            <a:pPr lvl="0">
              <a:defRPr sz="1800" spc="0"/>
            </a:pPr>
            <a:r>
              <a:rPr sz="1000" spc="-39"/>
              <a:t>Low</a:t>
            </a:r>
          </a:p>
        </p:txBody>
      </p:sp>
      <p:sp>
        <p:nvSpPr>
          <p:cNvPr id="72" name="Shape 72"/>
          <p:cNvSpPr/>
          <p:nvPr/>
        </p:nvSpPr>
        <p:spPr>
          <a:xfrm>
            <a:off x="2241241" y="4983922"/>
            <a:ext cx="1822900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marL="95250" indent="-95250">
              <a:buClr>
                <a:srgbClr val="1F497D"/>
              </a:buClr>
              <a:buSzPct val="100000"/>
              <a:buFont typeface="Wingdings"/>
              <a:buChar char="•"/>
            </a:lvl1pPr>
          </a:lstStyle>
          <a:p>
            <a:pPr lvl="0">
              <a:defRPr sz="1800" spc="0"/>
            </a:pPr>
            <a:r>
              <a:rPr sz="1000" spc="-39"/>
              <a:t>At least 2 elected members</a:t>
            </a:r>
          </a:p>
        </p:txBody>
      </p:sp>
      <p:sp>
        <p:nvSpPr>
          <p:cNvPr id="73" name="Shape 73"/>
          <p:cNvSpPr/>
          <p:nvPr/>
        </p:nvSpPr>
        <p:spPr>
          <a:xfrm>
            <a:off x="4082325" y="4908572"/>
            <a:ext cx="1732272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marL="95250" lvl="0" indent="-95250">
              <a:buClr>
                <a:srgbClr val="1F497D"/>
              </a:buClr>
              <a:buSzPct val="100000"/>
              <a:buFont typeface="Wingdings"/>
              <a:buChar char="•"/>
              <a:defRPr sz="1800" spc="0"/>
            </a:pPr>
            <a:r>
              <a:rPr sz="1000" spc="-39"/>
              <a:t>Monitoring and control</a:t>
            </a:r>
            <a:endParaRPr sz="1000" spc="-39">
              <a:solidFill>
                <a:srgbClr val="FFFFFF"/>
              </a:solidFill>
            </a:endParaRPr>
          </a:p>
          <a:p>
            <a:pPr marL="95250" lvl="0" indent="-95250">
              <a:buClr>
                <a:srgbClr val="1F497D"/>
              </a:buClr>
              <a:buSzPct val="100000"/>
              <a:buFont typeface="Wingdings"/>
              <a:buChar char="•"/>
              <a:defRPr sz="1800" spc="0"/>
            </a:pPr>
            <a:r>
              <a:rPr sz="1000" spc="-39"/>
              <a:t>Report preparation</a:t>
            </a:r>
          </a:p>
        </p:txBody>
      </p:sp>
      <p:sp>
        <p:nvSpPr>
          <p:cNvPr id="74" name="Shape 74"/>
          <p:cNvSpPr/>
          <p:nvPr/>
        </p:nvSpPr>
        <p:spPr>
          <a:xfrm>
            <a:off x="5857473" y="4973435"/>
            <a:ext cx="1787190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marL="95250" indent="-95250">
              <a:buClr>
                <a:srgbClr val="1F497D"/>
              </a:buClr>
              <a:buSzPct val="100000"/>
              <a:buFont typeface="Wingdings"/>
              <a:buChar char="•"/>
            </a:lvl1pPr>
          </a:lstStyle>
          <a:p>
            <a:pPr lvl="0">
              <a:defRPr sz="1800" spc="0"/>
            </a:pPr>
            <a:r>
              <a:rPr sz="1000" spc="-39"/>
              <a:t>For the specific needs</a:t>
            </a:r>
          </a:p>
        </p:txBody>
      </p:sp>
      <p:sp>
        <p:nvSpPr>
          <p:cNvPr id="75" name="Shape 75"/>
          <p:cNvSpPr/>
          <p:nvPr/>
        </p:nvSpPr>
        <p:spPr>
          <a:xfrm>
            <a:off x="389755" y="5783712"/>
            <a:ext cx="1822900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marL="95250" indent="-95250">
              <a:buClr>
                <a:srgbClr val="1F497D"/>
              </a:buClr>
              <a:buSzPct val="100000"/>
              <a:buFont typeface="Wingdings"/>
              <a:buChar char="•"/>
            </a:lvl1pPr>
          </a:lstStyle>
          <a:p>
            <a:pPr lvl="0">
              <a:defRPr sz="1800" spc="0"/>
            </a:pPr>
            <a:r>
              <a:rPr sz="1000" spc="-39"/>
              <a:t>Supervisory Council</a:t>
            </a:r>
          </a:p>
        </p:txBody>
      </p:sp>
      <p:sp>
        <p:nvSpPr>
          <p:cNvPr id="76" name="Shape 76"/>
          <p:cNvSpPr/>
          <p:nvPr/>
        </p:nvSpPr>
        <p:spPr>
          <a:xfrm>
            <a:off x="7646533" y="5789571"/>
            <a:ext cx="2017254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marL="95250" indent="-95250">
              <a:buClr>
                <a:srgbClr val="1F497D"/>
              </a:buClr>
              <a:buSzPct val="100000"/>
              <a:buFont typeface="Wingdings"/>
              <a:buChar char="•"/>
            </a:lvl1pPr>
          </a:lstStyle>
          <a:p>
            <a:pPr lvl="0">
              <a:defRPr sz="1800" spc="0"/>
            </a:pPr>
            <a:r>
              <a:rPr sz="1000" spc="-39"/>
              <a:t>Low</a:t>
            </a:r>
          </a:p>
        </p:txBody>
      </p:sp>
      <p:sp>
        <p:nvSpPr>
          <p:cNvPr id="77" name="Shape 77"/>
          <p:cNvSpPr/>
          <p:nvPr/>
        </p:nvSpPr>
        <p:spPr>
          <a:xfrm>
            <a:off x="2232529" y="5783712"/>
            <a:ext cx="1822900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marL="95250" indent="-95250">
              <a:buClr>
                <a:srgbClr val="1F497D"/>
              </a:buClr>
              <a:buSzPct val="100000"/>
              <a:buFont typeface="Wingdings"/>
              <a:buChar char="•"/>
            </a:lvl1pPr>
          </a:lstStyle>
          <a:p>
            <a:pPr lvl="0">
              <a:defRPr sz="1800" spc="0"/>
            </a:pPr>
            <a:r>
              <a:rPr sz="1000" spc="-39"/>
              <a:t>10-20 public persons</a:t>
            </a:r>
          </a:p>
        </p:txBody>
      </p:sp>
      <p:sp>
        <p:nvSpPr>
          <p:cNvPr id="78" name="Shape 78"/>
          <p:cNvSpPr/>
          <p:nvPr/>
        </p:nvSpPr>
        <p:spPr>
          <a:xfrm>
            <a:off x="4094262" y="5720991"/>
            <a:ext cx="1747304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marL="95250" lvl="0" indent="-95250">
              <a:buClr>
                <a:srgbClr val="1F497D"/>
              </a:buClr>
              <a:buSzPct val="100000"/>
              <a:buFont typeface="Wingdings"/>
              <a:buChar char="•"/>
              <a:defRPr sz="1800" spc="0"/>
            </a:pPr>
            <a:r>
              <a:rPr sz="1000" spc="-39"/>
              <a:t>PR</a:t>
            </a:r>
            <a:endParaRPr sz="1000" spc="-39">
              <a:solidFill>
                <a:srgbClr val="FFFFFF"/>
              </a:solidFill>
            </a:endParaRPr>
          </a:p>
          <a:p>
            <a:pPr marL="95250" lvl="0" indent="-95250">
              <a:buClr>
                <a:srgbClr val="1F497D"/>
              </a:buClr>
              <a:buSzPct val="100000"/>
              <a:buFont typeface="Wingdings"/>
              <a:buChar char="•"/>
              <a:defRPr sz="1800" spc="0"/>
            </a:pPr>
            <a:r>
              <a:rPr sz="1000" spc="-39"/>
              <a:t>Lobbying</a:t>
            </a:r>
          </a:p>
        </p:txBody>
      </p:sp>
      <p:sp>
        <p:nvSpPr>
          <p:cNvPr id="79" name="Shape 79"/>
          <p:cNvSpPr/>
          <p:nvPr/>
        </p:nvSpPr>
        <p:spPr>
          <a:xfrm>
            <a:off x="5870325" y="5720991"/>
            <a:ext cx="175911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marL="95250" indent="-95250">
              <a:buClr>
                <a:srgbClr val="1F497D"/>
              </a:buClr>
              <a:buSzPct val="100000"/>
              <a:buFont typeface="Wingdings"/>
              <a:buChar char="•"/>
            </a:lvl1pPr>
          </a:lstStyle>
          <a:p>
            <a:pPr lvl="0">
              <a:defRPr sz="1800" spc="0"/>
            </a:pPr>
            <a:r>
              <a:rPr sz="1000" spc="-39"/>
              <a:t>Meets regularly every 6-12 months</a:t>
            </a:r>
          </a:p>
        </p:txBody>
      </p:sp>
      <p:sp>
        <p:nvSpPr>
          <p:cNvPr id="80" name="Shape 80"/>
          <p:cNvSpPr/>
          <p:nvPr/>
        </p:nvSpPr>
        <p:spPr>
          <a:xfrm>
            <a:off x="396885" y="1411637"/>
            <a:ext cx="1822900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marL="95250" indent="-95250">
              <a:buClr>
                <a:srgbClr val="1F497D"/>
              </a:buClr>
              <a:buSzPct val="100000"/>
              <a:buFont typeface="Wingdings"/>
              <a:buChar char="•"/>
            </a:lvl1pPr>
          </a:lstStyle>
          <a:p>
            <a:pPr lvl="0">
              <a:defRPr sz="1800" spc="0"/>
            </a:pPr>
            <a:r>
              <a:rPr sz="1000" spc="-39" dirty="0"/>
              <a:t>Shareholders Meeting</a:t>
            </a:r>
          </a:p>
        </p:txBody>
      </p:sp>
      <p:sp>
        <p:nvSpPr>
          <p:cNvPr id="81" name="Shape 81"/>
          <p:cNvSpPr/>
          <p:nvPr/>
        </p:nvSpPr>
        <p:spPr>
          <a:xfrm>
            <a:off x="7637327" y="1388043"/>
            <a:ext cx="2017254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marL="95250" indent="-95250">
              <a:buClr>
                <a:srgbClr val="1F497D"/>
              </a:buClr>
              <a:buSzPct val="100000"/>
              <a:buFont typeface="Wingdings"/>
              <a:buChar char="•"/>
            </a:lvl1pPr>
          </a:lstStyle>
          <a:p>
            <a:pPr lvl="0">
              <a:defRPr sz="1800" spc="0"/>
            </a:pPr>
            <a:r>
              <a:rPr sz="1000" spc="-39" dirty="0"/>
              <a:t>High</a:t>
            </a:r>
          </a:p>
        </p:txBody>
      </p:sp>
      <p:sp>
        <p:nvSpPr>
          <p:cNvPr id="82" name="Shape 82"/>
          <p:cNvSpPr/>
          <p:nvPr/>
        </p:nvSpPr>
        <p:spPr>
          <a:xfrm>
            <a:off x="2228505" y="1411637"/>
            <a:ext cx="1822900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marL="95250" indent="-95250">
              <a:buClr>
                <a:srgbClr val="1F497D"/>
              </a:buClr>
              <a:buSzPct val="100000"/>
              <a:buFont typeface="Wingdings"/>
              <a:buChar char="•"/>
            </a:lvl1pPr>
          </a:lstStyle>
          <a:p>
            <a:pPr lvl="0">
              <a:defRPr sz="1800" spc="0"/>
            </a:pPr>
            <a:r>
              <a:rPr sz="1000" spc="-39"/>
              <a:t>According to shares</a:t>
            </a:r>
          </a:p>
        </p:txBody>
      </p:sp>
      <p:sp>
        <p:nvSpPr>
          <p:cNvPr id="83" name="Shape 83"/>
          <p:cNvSpPr/>
          <p:nvPr/>
        </p:nvSpPr>
        <p:spPr>
          <a:xfrm>
            <a:off x="4067256" y="1289843"/>
            <a:ext cx="1680905" cy="6950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95250" lvl="0" indent="-95250">
              <a:buClr>
                <a:srgbClr val="1F497D"/>
              </a:buClr>
              <a:buSzPct val="100000"/>
              <a:buFont typeface="Wingdings"/>
              <a:buChar char="•"/>
              <a:defRPr sz="1800" spc="0"/>
            </a:pPr>
            <a:r>
              <a:rPr sz="1000" spc="-39" dirty="0"/>
              <a:t>Approval of the governing bodies </a:t>
            </a:r>
            <a:endParaRPr sz="1000" spc="-39" dirty="0">
              <a:solidFill>
                <a:srgbClr val="FFFFFF"/>
              </a:solidFill>
            </a:endParaRPr>
          </a:p>
          <a:p>
            <a:pPr marL="95250" lvl="0" indent="-95250">
              <a:buClr>
                <a:srgbClr val="1F497D"/>
              </a:buClr>
              <a:buSzPct val="100000"/>
              <a:buFont typeface="Wingdings"/>
              <a:buChar char="•"/>
              <a:defRPr sz="1800" spc="0"/>
            </a:pPr>
            <a:r>
              <a:rPr sz="1000" spc="-39" dirty="0"/>
              <a:t>Amendment of the SHA</a:t>
            </a:r>
            <a:endParaRPr sz="1000" spc="-39" dirty="0">
              <a:solidFill>
                <a:srgbClr val="FFFFFF"/>
              </a:solidFill>
            </a:endParaRPr>
          </a:p>
          <a:p>
            <a:pPr marL="95250" lvl="0" indent="-95250">
              <a:buClr>
                <a:srgbClr val="1F497D"/>
              </a:buClr>
              <a:buSzPct val="100000"/>
              <a:buFont typeface="Wingdings"/>
              <a:buChar char="•"/>
              <a:defRPr sz="1800" spc="0"/>
            </a:pPr>
            <a:r>
              <a:rPr sz="1000" spc="-39" dirty="0"/>
              <a:t>Adoption of reports and balance sheets</a:t>
            </a:r>
          </a:p>
        </p:txBody>
      </p:sp>
      <p:sp>
        <p:nvSpPr>
          <p:cNvPr id="84" name="Shape 84"/>
          <p:cNvSpPr/>
          <p:nvPr/>
        </p:nvSpPr>
        <p:spPr>
          <a:xfrm>
            <a:off x="5876828" y="1343057"/>
            <a:ext cx="174471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marL="95250" lvl="0" indent="-95250">
              <a:buClr>
                <a:srgbClr val="1F497D"/>
              </a:buClr>
              <a:buSzPct val="100000"/>
              <a:buFont typeface="Wingdings"/>
              <a:buChar char="•"/>
              <a:defRPr sz="1800" spc="0"/>
            </a:pPr>
            <a:r>
              <a:rPr sz="1000" spc="-39"/>
              <a:t>At least once a year </a:t>
            </a:r>
            <a:endParaRPr sz="1000" spc="-39">
              <a:solidFill>
                <a:srgbClr val="FFFFFF"/>
              </a:solidFill>
            </a:endParaRPr>
          </a:p>
          <a:p>
            <a:pPr marL="95250" lvl="0" indent="-95250">
              <a:buClr>
                <a:srgbClr val="1F497D"/>
              </a:buClr>
              <a:buSzPct val="100000"/>
              <a:buFont typeface="Wingdings"/>
              <a:buChar char="•"/>
              <a:defRPr sz="1800" spc="0"/>
            </a:pPr>
            <a:r>
              <a:rPr sz="1000" spc="-39"/>
              <a:t>May be called out of turn</a:t>
            </a:r>
          </a:p>
        </p:txBody>
      </p:sp>
      <p:sp>
        <p:nvSpPr>
          <p:cNvPr id="85" name="Shape 85"/>
          <p:cNvSpPr/>
          <p:nvPr/>
        </p:nvSpPr>
        <p:spPr>
          <a:xfrm>
            <a:off x="925143" y="802079"/>
            <a:ext cx="520193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400" b="1" spc="-56">
                <a:solidFill>
                  <a:srgbClr val="1F497D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400" b="1" spc="-56">
                <a:solidFill>
                  <a:srgbClr val="1F497D"/>
                </a:solidFill>
              </a:rPr>
              <a:t>Body</a:t>
            </a:r>
          </a:p>
        </p:txBody>
      </p:sp>
      <p:sp>
        <p:nvSpPr>
          <p:cNvPr id="86" name="Shape 86"/>
          <p:cNvSpPr/>
          <p:nvPr/>
        </p:nvSpPr>
        <p:spPr>
          <a:xfrm>
            <a:off x="2703809" y="800281"/>
            <a:ext cx="706348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400" b="1" spc="-56">
                <a:solidFill>
                  <a:srgbClr val="1F497D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400" b="1" spc="-56">
                <a:solidFill>
                  <a:srgbClr val="1F497D"/>
                </a:solidFill>
              </a:rPr>
              <a:t>Consist</a:t>
            </a:r>
          </a:p>
        </p:txBody>
      </p:sp>
      <p:sp>
        <p:nvSpPr>
          <p:cNvPr id="87" name="Shape 87"/>
          <p:cNvSpPr/>
          <p:nvPr/>
        </p:nvSpPr>
        <p:spPr>
          <a:xfrm>
            <a:off x="4054461" y="802079"/>
            <a:ext cx="1693700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400" b="1" spc="-56">
                <a:solidFill>
                  <a:srgbClr val="1F497D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400" b="1" spc="-56">
                <a:solidFill>
                  <a:srgbClr val="1F497D"/>
                </a:solidFill>
              </a:rPr>
              <a:t>Function</a:t>
            </a:r>
          </a:p>
        </p:txBody>
      </p:sp>
      <p:sp>
        <p:nvSpPr>
          <p:cNvPr id="88" name="Shape 88"/>
          <p:cNvSpPr/>
          <p:nvPr/>
        </p:nvSpPr>
        <p:spPr>
          <a:xfrm>
            <a:off x="5847260" y="802079"/>
            <a:ext cx="1647825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400" b="1" spc="-56">
                <a:solidFill>
                  <a:srgbClr val="1F497D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400" b="1" spc="-56">
                <a:solidFill>
                  <a:srgbClr val="1F497D"/>
                </a:solidFill>
              </a:rPr>
              <a:t>Schedule</a:t>
            </a:r>
          </a:p>
        </p:txBody>
      </p:sp>
      <p:sp>
        <p:nvSpPr>
          <p:cNvPr id="89" name="Shape 89"/>
          <p:cNvSpPr/>
          <p:nvPr/>
        </p:nvSpPr>
        <p:spPr>
          <a:xfrm>
            <a:off x="7637395" y="802079"/>
            <a:ext cx="168588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400" b="1" spc="-56">
                <a:solidFill>
                  <a:srgbClr val="1F497D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400" b="1" spc="-56">
                <a:solidFill>
                  <a:srgbClr val="1F497D"/>
                </a:solidFill>
              </a:rPr>
              <a:t>Necessity</a:t>
            </a:r>
          </a:p>
        </p:txBody>
      </p:sp>
      <p:sp>
        <p:nvSpPr>
          <p:cNvPr id="90" name="Shape 90"/>
          <p:cNvSpPr/>
          <p:nvPr/>
        </p:nvSpPr>
        <p:spPr>
          <a:xfrm flipV="1">
            <a:off x="2169690" y="783110"/>
            <a:ext cx="1" cy="5291780"/>
          </a:xfrm>
          <a:prstGeom prst="line">
            <a:avLst/>
          </a:prstGeom>
          <a:ln w="127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lnSpc>
                <a:spcPct val="100000"/>
              </a:lnSpc>
              <a:defRPr sz="1200" spc="0"/>
            </a:pPr>
            <a:endParaRPr/>
          </a:p>
        </p:txBody>
      </p:sp>
      <p:sp>
        <p:nvSpPr>
          <p:cNvPr id="91" name="Shape 91"/>
          <p:cNvSpPr/>
          <p:nvPr/>
        </p:nvSpPr>
        <p:spPr>
          <a:xfrm flipV="1">
            <a:off x="4014825" y="783110"/>
            <a:ext cx="1" cy="5291780"/>
          </a:xfrm>
          <a:prstGeom prst="line">
            <a:avLst/>
          </a:prstGeom>
          <a:ln w="127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lnSpc>
                <a:spcPct val="100000"/>
              </a:lnSpc>
              <a:defRPr sz="1200" spc="0"/>
            </a:pPr>
            <a:endParaRPr/>
          </a:p>
        </p:txBody>
      </p:sp>
      <p:sp>
        <p:nvSpPr>
          <p:cNvPr id="92" name="Shape 92"/>
          <p:cNvSpPr/>
          <p:nvPr/>
        </p:nvSpPr>
        <p:spPr>
          <a:xfrm flipV="1">
            <a:off x="5801029" y="783110"/>
            <a:ext cx="1" cy="5291780"/>
          </a:xfrm>
          <a:prstGeom prst="line">
            <a:avLst/>
          </a:prstGeom>
          <a:ln w="127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lnSpc>
                <a:spcPct val="100000"/>
              </a:lnSpc>
              <a:defRPr sz="1200" spc="0"/>
            </a:pPr>
            <a:endParaRPr/>
          </a:p>
        </p:txBody>
      </p:sp>
      <p:sp>
        <p:nvSpPr>
          <p:cNvPr id="93" name="Shape 93"/>
          <p:cNvSpPr/>
          <p:nvPr/>
        </p:nvSpPr>
        <p:spPr>
          <a:xfrm flipV="1">
            <a:off x="7587233" y="783110"/>
            <a:ext cx="1" cy="5291780"/>
          </a:xfrm>
          <a:prstGeom prst="line">
            <a:avLst/>
          </a:prstGeom>
          <a:ln w="127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lnSpc>
                <a:spcPct val="100000"/>
              </a:lnSpc>
              <a:defRPr sz="1200" spc="0"/>
            </a:pPr>
            <a:endParaRPr/>
          </a:p>
        </p:txBody>
      </p:sp>
      <p:sp>
        <p:nvSpPr>
          <p:cNvPr id="94" name="Shape 94"/>
          <p:cNvSpPr/>
          <p:nvPr/>
        </p:nvSpPr>
        <p:spPr>
          <a:xfrm>
            <a:off x="349618" y="2171679"/>
            <a:ext cx="9205159" cy="1"/>
          </a:xfrm>
          <a:prstGeom prst="line">
            <a:avLst/>
          </a:prstGeom>
          <a:ln w="127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lnSpc>
                <a:spcPct val="100000"/>
              </a:lnSpc>
              <a:defRPr sz="1200" spc="0"/>
            </a:pPr>
            <a:endParaRPr/>
          </a:p>
        </p:txBody>
      </p:sp>
      <p:sp>
        <p:nvSpPr>
          <p:cNvPr id="95" name="Shape 95"/>
          <p:cNvSpPr/>
          <p:nvPr/>
        </p:nvSpPr>
        <p:spPr>
          <a:xfrm>
            <a:off x="350421" y="3373204"/>
            <a:ext cx="9205158" cy="1"/>
          </a:xfrm>
          <a:prstGeom prst="line">
            <a:avLst/>
          </a:prstGeom>
          <a:ln w="127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lnSpc>
                <a:spcPct val="100000"/>
              </a:lnSpc>
              <a:defRPr sz="1200" spc="0"/>
            </a:pPr>
            <a:endParaRPr/>
          </a:p>
        </p:txBody>
      </p:sp>
      <p:sp>
        <p:nvSpPr>
          <p:cNvPr id="96" name="Shape 96"/>
          <p:cNvSpPr/>
          <p:nvPr/>
        </p:nvSpPr>
        <p:spPr>
          <a:xfrm>
            <a:off x="307155" y="4541516"/>
            <a:ext cx="9205158" cy="1"/>
          </a:xfrm>
          <a:prstGeom prst="line">
            <a:avLst/>
          </a:prstGeom>
          <a:ln w="127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lnSpc>
                <a:spcPct val="100000"/>
              </a:lnSpc>
              <a:defRPr sz="1200" spc="0"/>
            </a:pP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350421" y="5649891"/>
            <a:ext cx="9205158" cy="1"/>
          </a:xfrm>
          <a:prstGeom prst="line">
            <a:avLst/>
          </a:prstGeom>
          <a:ln w="127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lnSpc>
                <a:spcPct val="100000"/>
              </a:lnSpc>
              <a:defRPr sz="1200" spc="0"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000" b="0" i="0" u="none" strike="noStrike" cap="none" spc="-39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000" b="0" i="0" u="none" strike="noStrike" cap="none" spc="-39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207</Words>
  <Application>Microsoft Macintosh PowerPoint</Application>
  <PresentationFormat>A4 Paper (210x297 mm)</PresentationFormat>
  <Paragraphs>64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Egor Zhebin</cp:lastModifiedBy>
  <cp:revision>1</cp:revision>
  <dcterms:modified xsi:type="dcterms:W3CDTF">2014-12-30T06:49:17Z</dcterms:modified>
</cp:coreProperties>
</file>